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20" r:id="rId3"/>
    <p:sldId id="293" r:id="rId4"/>
    <p:sldId id="268" r:id="rId5"/>
    <p:sldId id="319" r:id="rId6"/>
    <p:sldId id="317" r:id="rId7"/>
    <p:sldId id="318" r:id="rId8"/>
    <p:sldId id="308" r:id="rId9"/>
    <p:sldId id="325" r:id="rId10"/>
    <p:sldId id="326" r:id="rId11"/>
    <p:sldId id="327" r:id="rId12"/>
    <p:sldId id="328" r:id="rId13"/>
    <p:sldId id="324" r:id="rId14"/>
    <p:sldId id="322" r:id="rId15"/>
    <p:sldId id="331" r:id="rId16"/>
    <p:sldId id="332" r:id="rId17"/>
    <p:sldId id="333" r:id="rId18"/>
    <p:sldId id="334" r:id="rId19"/>
    <p:sldId id="335" r:id="rId20"/>
    <p:sldId id="336" r:id="rId21"/>
    <p:sldId id="296" r:id="rId22"/>
    <p:sldId id="295" r:id="rId23"/>
    <p:sldId id="294" r:id="rId24"/>
    <p:sldId id="269" r:id="rId25"/>
    <p:sldId id="329" r:id="rId26"/>
    <p:sldId id="302" r:id="rId27"/>
    <p:sldId id="299" r:id="rId28"/>
    <p:sldId id="301" r:id="rId29"/>
    <p:sldId id="297" r:id="rId30"/>
    <p:sldId id="298" r:id="rId31"/>
    <p:sldId id="300" r:id="rId32"/>
    <p:sldId id="330" r:id="rId33"/>
    <p:sldId id="271" r:id="rId34"/>
    <p:sldId id="321" r:id="rId35"/>
    <p:sldId id="307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80BA24"/>
    <a:srgbClr val="75A514"/>
    <a:srgbClr val="303030"/>
    <a:srgbClr val="9FB96D"/>
    <a:srgbClr val="8AB833"/>
    <a:srgbClr val="A4D7A3"/>
    <a:srgbClr val="404040"/>
    <a:srgbClr val="8EC143"/>
    <a:srgbClr val="7AD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8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2" y="1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B594F-9991-40EC-74E8-0D589CF0E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BC522A-70E6-EA40-BD30-565B2AC73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D4D1E7-D868-0894-06F8-085D6952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25DA8-BEF8-18BF-C540-727FD882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7BF40-918B-737C-E641-A69420DC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20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74371-EA46-BA3A-A342-C56694C9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12AB50-F944-7ABA-36E6-50132EE27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508C64-4B80-C505-DAFE-8248BD5C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E886D4-3EC7-F52D-67AB-EFECAA8B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D77FCC-B7A7-6AAE-78BA-D71FC8DC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8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B895EC0-0E9D-2F5B-3906-5247E219F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004738A-6B15-F95B-EFF9-C9DD2F052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FE320D-D0F8-9C30-49C4-945BA15D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0293EE-04A0-982D-21C4-40A73670B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087D0-63F5-8393-B112-FCA14DDF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1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E05FC-83A5-A63B-508F-CECD016E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16BAA3-4383-9BB6-9178-EE89E349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50EA65-CC06-275A-140D-70F3F9B0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416C6B-3F34-7EA6-33EB-78D91768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5BE4A-FDA6-8B51-DC5D-3A866B8E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18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F1DEC-61B6-FC28-B995-3605A161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FB764-CAFC-9AE4-CB5F-3E4E867D0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148F6E-1ACB-43A5-BA72-366656853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A15232-8D7B-F0DB-0C16-8E940D13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ACE6E6-C438-2837-4B07-FCFD63D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10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C824E-B10B-46D4-594B-2D4DE1E8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2E34FB-CF29-CEB4-29B4-5B744866F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9DEF57-4B2D-9DDB-3D6C-D4A984939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7F2106-5121-85AE-9E08-C611685C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BDD45E-A3F0-9646-71DE-2D1BBF62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F740F6-DE41-E13C-6C2F-8C04F3EF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76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8FAC1-8FD9-387C-0A04-29FCEE6C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48D84E-B6B8-9F9F-06E9-BDB1FF66F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821E8A-1EF2-04A9-6EB8-7EF887036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10FBCD-D09D-D1D3-7EA6-41D49275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02D692D-52DE-B49E-946C-E88A03D7D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671BD5-ED23-6D28-1CB3-096A29CC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E17527E-29C0-F910-1039-DD3114B1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263C2EC-EB4D-F338-80C4-B41B628C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067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EB03F1-F732-0223-7C3A-0AF04AF5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8A07C2-5E37-70DE-FC42-85B5CF81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CD152A-E542-5347-9F73-CCF5BE03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560567-6B6C-9CCD-CA1D-982FE822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23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6774B7-5C13-D80D-BE92-E9FF7EE5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83330F0-75DC-DCAF-3853-C0F6AC9D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C1E07E-B77E-6BE9-E93D-F55748BF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1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EB63F-0BB5-34E4-FBF5-1C267930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89B4A6-947C-87C8-0436-87B2C588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F0884C-B5D9-B944-7B07-1E26EA5C7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926884-1355-B49E-2075-72BF6559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C3B197-EBB8-DA2B-51F8-729B68728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EC5B26-041F-77FA-D04F-412924CA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96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2C306-9655-C0A3-6747-0D0F121B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D557BAF-A0D6-D08B-360F-659372A73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AE2379-1D15-8D50-F1AD-A2C024864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CA0616-E7DB-1794-4C8E-95FEA7D8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C48F25-8E78-2B51-741D-3872D5DB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14D956-43FE-7445-9D0B-3E105539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3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24DEDB-FA3B-EE41-66FD-7ED0EC0A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008FFF-C84E-2791-500E-89D0C0597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77ECF-6557-13A4-4F65-9826DB590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F080F-2ED7-40BB-93D1-643A70358330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2143C1-E94E-B024-48A7-7CE3994A0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DDFD38-C642-85BE-4542-C220C2E77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057DD-BD20-4375-958F-6B759AE6C7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4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slide" Target="slide1.xml"/><Relationship Id="rId21" Type="http://schemas.openxmlformats.org/officeDocument/2006/relationships/image" Target="../media/image4.svg"/><Relationship Id="rId7" Type="http://schemas.openxmlformats.org/officeDocument/2006/relationships/image" Target="../media/image5.png"/><Relationship Id="rId12" Type="http://schemas.openxmlformats.org/officeDocument/2006/relationships/slide" Target="slide33.xml"/><Relationship Id="rId17" Type="http://schemas.openxmlformats.org/officeDocument/2006/relationships/image" Target="../media/image15.svg"/><Relationship Id="rId2" Type="http://schemas.openxmlformats.org/officeDocument/2006/relationships/image" Target="../media/image33.png"/><Relationship Id="rId16" Type="http://schemas.openxmlformats.org/officeDocument/2006/relationships/image" Target="../media/image14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11.svg"/><Relationship Id="rId5" Type="http://schemas.openxmlformats.org/officeDocument/2006/relationships/image" Target="../media/image21.svg"/><Relationship Id="rId15" Type="http://schemas.openxmlformats.org/officeDocument/2006/relationships/slide" Target="slide23.xml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20.png"/><Relationship Id="rId9" Type="http://schemas.openxmlformats.org/officeDocument/2006/relationships/slide" Target="slide24.xml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2.png"/><Relationship Id="rId18" Type="http://schemas.openxmlformats.org/officeDocument/2006/relationships/image" Target="../media/image19.svg"/><Relationship Id="rId3" Type="http://schemas.openxmlformats.org/officeDocument/2006/relationships/slide" Target="slide1.xml"/><Relationship Id="rId7" Type="http://schemas.openxmlformats.org/officeDocument/2006/relationships/image" Target="../media/image5.png"/><Relationship Id="rId12" Type="http://schemas.openxmlformats.org/officeDocument/2006/relationships/slide" Target="slide33.xml"/><Relationship Id="rId17" Type="http://schemas.openxmlformats.org/officeDocument/2006/relationships/image" Target="../media/image18.png"/><Relationship Id="rId2" Type="http://schemas.openxmlformats.org/officeDocument/2006/relationships/image" Target="../media/image33.png"/><Relationship Id="rId16" Type="http://schemas.openxmlformats.org/officeDocument/2006/relationships/image" Target="../media/image15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11.svg"/><Relationship Id="rId5" Type="http://schemas.openxmlformats.org/officeDocument/2006/relationships/image" Target="../media/image21.sv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3.png"/><Relationship Id="rId4" Type="http://schemas.openxmlformats.org/officeDocument/2006/relationships/image" Target="../media/image20.png"/><Relationship Id="rId9" Type="http://schemas.openxmlformats.org/officeDocument/2006/relationships/slide" Target="slide24.xml"/><Relationship Id="rId1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slide" Target="slide1.xml"/><Relationship Id="rId21" Type="http://schemas.openxmlformats.org/officeDocument/2006/relationships/image" Target="../media/image4.svg"/><Relationship Id="rId7" Type="http://schemas.openxmlformats.org/officeDocument/2006/relationships/image" Target="../media/image5.png"/><Relationship Id="rId12" Type="http://schemas.openxmlformats.org/officeDocument/2006/relationships/slide" Target="slide33.xml"/><Relationship Id="rId17" Type="http://schemas.openxmlformats.org/officeDocument/2006/relationships/image" Target="../media/image15.svg"/><Relationship Id="rId2" Type="http://schemas.openxmlformats.org/officeDocument/2006/relationships/image" Target="../media/image33.png"/><Relationship Id="rId16" Type="http://schemas.openxmlformats.org/officeDocument/2006/relationships/image" Target="../media/image14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11.svg"/><Relationship Id="rId5" Type="http://schemas.openxmlformats.org/officeDocument/2006/relationships/image" Target="../media/image21.svg"/><Relationship Id="rId15" Type="http://schemas.openxmlformats.org/officeDocument/2006/relationships/slide" Target="slide25.xml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20.png"/><Relationship Id="rId9" Type="http://schemas.openxmlformats.org/officeDocument/2006/relationships/slide" Target="slide24.xml"/><Relationship Id="rId1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4.xml"/><Relationship Id="rId18" Type="http://schemas.openxmlformats.org/officeDocument/2006/relationships/image" Target="../media/image11.sv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3.svg"/><Relationship Id="rId7" Type="http://schemas.microsoft.com/office/2007/relationships/hdphoto" Target="../media/hdphoto1.wdp"/><Relationship Id="rId12" Type="http://schemas.openxmlformats.org/officeDocument/2006/relationships/image" Target="../media/image21.svg"/><Relationship Id="rId17" Type="http://schemas.openxmlformats.org/officeDocument/2006/relationships/image" Target="../media/image10.png"/><Relationship Id="rId25" Type="http://schemas.openxmlformats.org/officeDocument/2006/relationships/image" Target="../media/image34.png"/><Relationship Id="rId2" Type="http://schemas.openxmlformats.org/officeDocument/2006/relationships/video" Target="../media/media2.mp4"/><Relationship Id="rId16" Type="http://schemas.openxmlformats.org/officeDocument/2006/relationships/slide" Target="slide24.xml"/><Relationship Id="rId20" Type="http://schemas.openxmlformats.org/officeDocument/2006/relationships/image" Target="../media/image12.png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24" Type="http://schemas.openxmlformats.org/officeDocument/2006/relationships/image" Target="../media/image15.svg"/><Relationship Id="rId5" Type="http://schemas.openxmlformats.org/officeDocument/2006/relationships/image" Target="../media/image4.svg"/><Relationship Id="rId15" Type="http://schemas.openxmlformats.org/officeDocument/2006/relationships/image" Target="../media/image22.svg"/><Relationship Id="rId23" Type="http://schemas.openxmlformats.org/officeDocument/2006/relationships/image" Target="../media/image14.png"/><Relationship Id="rId10" Type="http://schemas.openxmlformats.org/officeDocument/2006/relationships/slide" Target="slide1.xml"/><Relationship Id="rId19" Type="http://schemas.openxmlformats.org/officeDocument/2006/relationships/slide" Target="slide33.xml"/><Relationship Id="rId4" Type="http://schemas.openxmlformats.org/officeDocument/2006/relationships/image" Target="../media/image3.png"/><Relationship Id="rId9" Type="http://schemas.openxmlformats.org/officeDocument/2006/relationships/image" Target="../media/image19.svg"/><Relationship Id="rId14" Type="http://schemas.openxmlformats.org/officeDocument/2006/relationships/image" Target="../media/image5.png"/><Relationship Id="rId22" Type="http://schemas.openxmlformats.org/officeDocument/2006/relationships/slide" Target="slide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22.svg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5.png"/><Relationship Id="rId17" Type="http://schemas.openxmlformats.org/officeDocument/2006/relationships/slide" Target="slide33.xml"/><Relationship Id="rId25" Type="http://schemas.openxmlformats.org/officeDocument/2006/relationships/image" Target="../media/image35.png"/><Relationship Id="rId2" Type="http://schemas.openxmlformats.org/officeDocument/2006/relationships/video" Target="../media/media3.mov"/><Relationship Id="rId16" Type="http://schemas.openxmlformats.org/officeDocument/2006/relationships/image" Target="../media/image11.svg"/><Relationship Id="rId20" Type="http://schemas.openxmlformats.org/officeDocument/2006/relationships/slide" Target="slide21.xml"/><Relationship Id="rId1" Type="http://schemas.microsoft.com/office/2007/relationships/media" Target="../media/media3.mov"/><Relationship Id="rId6" Type="http://schemas.openxmlformats.org/officeDocument/2006/relationships/image" Target="../media/image18.png"/><Relationship Id="rId11" Type="http://schemas.openxmlformats.org/officeDocument/2006/relationships/slide" Target="slide4.xml"/><Relationship Id="rId24" Type="http://schemas.microsoft.com/office/2007/relationships/hdphoto" Target="../media/hdphoto1.wdp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image" Target="../media/image23.png"/><Relationship Id="rId10" Type="http://schemas.openxmlformats.org/officeDocument/2006/relationships/image" Target="../media/image21.svg"/><Relationship Id="rId19" Type="http://schemas.openxmlformats.org/officeDocument/2006/relationships/image" Target="../media/image13.sv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slide" Target="slide24.xml"/><Relationship Id="rId22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slide" Target="slide21.xml"/><Relationship Id="rId26" Type="http://schemas.openxmlformats.org/officeDocument/2006/relationships/image" Target="../media/image39.PNG"/><Relationship Id="rId3" Type="http://schemas.openxmlformats.org/officeDocument/2006/relationships/image" Target="../media/image4.svg"/><Relationship Id="rId21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slide" Target="slide24.xml"/><Relationship Id="rId17" Type="http://schemas.openxmlformats.org/officeDocument/2006/relationships/image" Target="../media/image13.svg"/><Relationship Id="rId25" Type="http://schemas.openxmlformats.org/officeDocument/2006/relationships/image" Target="../media/image38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22.svg"/><Relationship Id="rId24" Type="http://schemas.openxmlformats.org/officeDocument/2006/relationships/image" Target="../media/image37.PNG"/><Relationship Id="rId5" Type="http://schemas.openxmlformats.org/officeDocument/2006/relationships/image" Target="../media/image19.svg"/><Relationship Id="rId15" Type="http://schemas.openxmlformats.org/officeDocument/2006/relationships/slide" Target="slide33.xml"/><Relationship Id="rId23" Type="http://schemas.openxmlformats.org/officeDocument/2006/relationships/image" Target="../media/image36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slide" Target="slide4.xml"/><Relationship Id="rId14" Type="http://schemas.openxmlformats.org/officeDocument/2006/relationships/image" Target="../media/image11.svg"/><Relationship Id="rId22" Type="http://schemas.microsoft.com/office/2007/relationships/hdphoto" Target="../media/hdphoto1.wdp"/><Relationship Id="rId27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22.svg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5.png"/><Relationship Id="rId17" Type="http://schemas.openxmlformats.org/officeDocument/2006/relationships/slide" Target="slide33.xml"/><Relationship Id="rId25" Type="http://schemas.openxmlformats.org/officeDocument/2006/relationships/image" Target="../media/image41.png"/><Relationship Id="rId2" Type="http://schemas.openxmlformats.org/officeDocument/2006/relationships/video" Target="../media/media4.mov"/><Relationship Id="rId16" Type="http://schemas.openxmlformats.org/officeDocument/2006/relationships/image" Target="../media/image11.svg"/><Relationship Id="rId20" Type="http://schemas.openxmlformats.org/officeDocument/2006/relationships/slide" Target="slide21.xml"/><Relationship Id="rId1" Type="http://schemas.microsoft.com/office/2007/relationships/media" Target="../media/media4.mov"/><Relationship Id="rId6" Type="http://schemas.openxmlformats.org/officeDocument/2006/relationships/image" Target="../media/image18.png"/><Relationship Id="rId11" Type="http://schemas.openxmlformats.org/officeDocument/2006/relationships/slide" Target="slide4.xml"/><Relationship Id="rId24" Type="http://schemas.microsoft.com/office/2007/relationships/hdphoto" Target="../media/hdphoto1.wdp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image" Target="../media/image23.png"/><Relationship Id="rId10" Type="http://schemas.openxmlformats.org/officeDocument/2006/relationships/image" Target="../media/image21.svg"/><Relationship Id="rId19" Type="http://schemas.openxmlformats.org/officeDocument/2006/relationships/image" Target="../media/image13.sv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slide" Target="slide24.xml"/><Relationship Id="rId22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22.svg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5.png"/><Relationship Id="rId17" Type="http://schemas.openxmlformats.org/officeDocument/2006/relationships/slide" Target="slide33.xml"/><Relationship Id="rId25" Type="http://schemas.openxmlformats.org/officeDocument/2006/relationships/image" Target="../media/image42.png"/><Relationship Id="rId2" Type="http://schemas.openxmlformats.org/officeDocument/2006/relationships/video" Target="../media/media5.mov"/><Relationship Id="rId16" Type="http://schemas.openxmlformats.org/officeDocument/2006/relationships/image" Target="../media/image11.svg"/><Relationship Id="rId20" Type="http://schemas.openxmlformats.org/officeDocument/2006/relationships/slide" Target="slide21.xml"/><Relationship Id="rId1" Type="http://schemas.microsoft.com/office/2007/relationships/media" Target="../media/media5.mov"/><Relationship Id="rId6" Type="http://schemas.openxmlformats.org/officeDocument/2006/relationships/image" Target="../media/image18.png"/><Relationship Id="rId11" Type="http://schemas.openxmlformats.org/officeDocument/2006/relationships/slide" Target="slide4.xml"/><Relationship Id="rId24" Type="http://schemas.microsoft.com/office/2007/relationships/hdphoto" Target="../media/hdphoto1.wdp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image" Target="../media/image23.png"/><Relationship Id="rId10" Type="http://schemas.openxmlformats.org/officeDocument/2006/relationships/image" Target="../media/image21.svg"/><Relationship Id="rId19" Type="http://schemas.openxmlformats.org/officeDocument/2006/relationships/image" Target="../media/image13.sv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slide" Target="slide24.xml"/><Relationship Id="rId22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slide" Target="slide21.xml"/><Relationship Id="rId3" Type="http://schemas.openxmlformats.org/officeDocument/2006/relationships/image" Target="../media/image4.svg"/><Relationship Id="rId21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slide" Target="slide24.xml"/><Relationship Id="rId17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22.svg"/><Relationship Id="rId5" Type="http://schemas.openxmlformats.org/officeDocument/2006/relationships/image" Target="../media/image19.svg"/><Relationship Id="rId15" Type="http://schemas.openxmlformats.org/officeDocument/2006/relationships/slide" Target="slide33.xml"/><Relationship Id="rId23" Type="http://schemas.openxmlformats.org/officeDocument/2006/relationships/image" Target="../media/image43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slide" Target="slide4.xml"/><Relationship Id="rId14" Type="http://schemas.openxmlformats.org/officeDocument/2006/relationships/image" Target="../media/image11.svg"/><Relationship Id="rId22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slide" Target="slide21.xml"/><Relationship Id="rId3" Type="http://schemas.openxmlformats.org/officeDocument/2006/relationships/image" Target="../media/image4.svg"/><Relationship Id="rId21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slide" Target="slide24.xml"/><Relationship Id="rId17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22.svg"/><Relationship Id="rId5" Type="http://schemas.openxmlformats.org/officeDocument/2006/relationships/image" Target="../media/image19.svg"/><Relationship Id="rId15" Type="http://schemas.openxmlformats.org/officeDocument/2006/relationships/slide" Target="slide33.xml"/><Relationship Id="rId23" Type="http://schemas.openxmlformats.org/officeDocument/2006/relationships/image" Target="../media/image44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slide" Target="slide4.xml"/><Relationship Id="rId14" Type="http://schemas.openxmlformats.org/officeDocument/2006/relationships/image" Target="../media/image11.svg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slide" Target="slide21.xml"/><Relationship Id="rId3" Type="http://schemas.openxmlformats.org/officeDocument/2006/relationships/image" Target="../media/image4.svg"/><Relationship Id="rId21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slide" Target="slide24.xml"/><Relationship Id="rId17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22.svg"/><Relationship Id="rId5" Type="http://schemas.openxmlformats.org/officeDocument/2006/relationships/image" Target="../media/image19.svg"/><Relationship Id="rId15" Type="http://schemas.openxmlformats.org/officeDocument/2006/relationships/slide" Target="slide33.xml"/><Relationship Id="rId23" Type="http://schemas.openxmlformats.org/officeDocument/2006/relationships/image" Target="../media/image45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slide" Target="slide4.xml"/><Relationship Id="rId14" Type="http://schemas.openxmlformats.org/officeDocument/2006/relationships/image" Target="../media/image11.svg"/><Relationship Id="rId22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33.xml"/><Relationship Id="rId18" Type="http://schemas.openxmlformats.org/officeDocument/2006/relationships/image" Target="../media/image15.svg"/><Relationship Id="rId3" Type="http://schemas.openxmlformats.org/officeDocument/2006/relationships/image" Target="../media/image47.svg"/><Relationship Id="rId7" Type="http://schemas.openxmlformats.org/officeDocument/2006/relationships/slide" Target="slide4.xml"/><Relationship Id="rId12" Type="http://schemas.openxmlformats.org/officeDocument/2006/relationships/image" Target="../media/image48.svg"/><Relationship Id="rId17" Type="http://schemas.openxmlformats.org/officeDocument/2006/relationships/image" Target="../media/image14.png"/><Relationship Id="rId2" Type="http://schemas.openxmlformats.org/officeDocument/2006/relationships/image" Target="../media/image46.png"/><Relationship Id="rId16" Type="http://schemas.openxmlformats.org/officeDocument/2006/relationships/slide" Target="slide21.xml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13.svg"/><Relationship Id="rId10" Type="http://schemas.openxmlformats.org/officeDocument/2006/relationships/slide" Target="slide24.xml"/><Relationship Id="rId19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33.xml"/><Relationship Id="rId18" Type="http://schemas.openxmlformats.org/officeDocument/2006/relationships/image" Target="../media/image15.svg"/><Relationship Id="rId3" Type="http://schemas.openxmlformats.org/officeDocument/2006/relationships/image" Target="../media/image47.svg"/><Relationship Id="rId7" Type="http://schemas.openxmlformats.org/officeDocument/2006/relationships/slide" Target="slide4.xml"/><Relationship Id="rId12" Type="http://schemas.openxmlformats.org/officeDocument/2006/relationships/image" Target="../media/image48.svg"/><Relationship Id="rId17" Type="http://schemas.openxmlformats.org/officeDocument/2006/relationships/image" Target="../media/image14.png"/><Relationship Id="rId2" Type="http://schemas.openxmlformats.org/officeDocument/2006/relationships/image" Target="../media/image46.png"/><Relationship Id="rId16" Type="http://schemas.openxmlformats.org/officeDocument/2006/relationships/slide" Target="slide21.xml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13.svg"/><Relationship Id="rId10" Type="http://schemas.openxmlformats.org/officeDocument/2006/relationships/slide" Target="slide24.xml"/><Relationship Id="rId19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33.xml"/><Relationship Id="rId18" Type="http://schemas.openxmlformats.org/officeDocument/2006/relationships/image" Target="../media/image15.svg"/><Relationship Id="rId3" Type="http://schemas.openxmlformats.org/officeDocument/2006/relationships/image" Target="../media/image47.svg"/><Relationship Id="rId7" Type="http://schemas.openxmlformats.org/officeDocument/2006/relationships/slide" Target="slide4.xml"/><Relationship Id="rId12" Type="http://schemas.openxmlformats.org/officeDocument/2006/relationships/image" Target="../media/image48.svg"/><Relationship Id="rId17" Type="http://schemas.openxmlformats.org/officeDocument/2006/relationships/image" Target="../media/image14.png"/><Relationship Id="rId2" Type="http://schemas.openxmlformats.org/officeDocument/2006/relationships/image" Target="../media/image46.png"/><Relationship Id="rId16" Type="http://schemas.openxmlformats.org/officeDocument/2006/relationships/slide" Target="slide21.xml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13.svg"/><Relationship Id="rId10" Type="http://schemas.openxmlformats.org/officeDocument/2006/relationships/slide" Target="slide24.xml"/><Relationship Id="rId19" Type="http://schemas.openxmlformats.org/officeDocument/2006/relationships/image" Target="../media/image3.pn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33.xml"/><Relationship Id="rId18" Type="http://schemas.openxmlformats.org/officeDocument/2006/relationships/image" Target="../media/image15.svg"/><Relationship Id="rId3" Type="http://schemas.openxmlformats.org/officeDocument/2006/relationships/image" Target="../media/image47.svg"/><Relationship Id="rId7" Type="http://schemas.openxmlformats.org/officeDocument/2006/relationships/slide" Target="slide4.xml"/><Relationship Id="rId12" Type="http://schemas.openxmlformats.org/officeDocument/2006/relationships/image" Target="../media/image48.svg"/><Relationship Id="rId17" Type="http://schemas.openxmlformats.org/officeDocument/2006/relationships/image" Target="../media/image14.png"/><Relationship Id="rId2" Type="http://schemas.openxmlformats.org/officeDocument/2006/relationships/image" Target="../media/image46.png"/><Relationship Id="rId16" Type="http://schemas.openxmlformats.org/officeDocument/2006/relationships/slide" Target="slide21.xml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5" Type="http://schemas.openxmlformats.org/officeDocument/2006/relationships/image" Target="../media/image13.svg"/><Relationship Id="rId10" Type="http://schemas.openxmlformats.org/officeDocument/2006/relationships/slide" Target="slide24.xml"/><Relationship Id="rId19" Type="http://schemas.openxmlformats.org/officeDocument/2006/relationships/image" Target="../media/image3.png"/><Relationship Id="rId4" Type="http://schemas.openxmlformats.org/officeDocument/2006/relationships/slide" Target="slide1.xml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33.xml"/><Relationship Id="rId18" Type="http://schemas.openxmlformats.org/officeDocument/2006/relationships/image" Target="../media/image53.png"/><Relationship Id="rId26" Type="http://schemas.openxmlformats.org/officeDocument/2006/relationships/image" Target="../media/image3.png"/><Relationship Id="rId3" Type="http://schemas.openxmlformats.org/officeDocument/2006/relationships/image" Target="../media/image50.svg"/><Relationship Id="rId21" Type="http://schemas.openxmlformats.org/officeDocument/2006/relationships/image" Target="../media/image56.svg"/><Relationship Id="rId7" Type="http://schemas.openxmlformats.org/officeDocument/2006/relationships/slide" Target="slide4.xml"/><Relationship Id="rId12" Type="http://schemas.openxmlformats.org/officeDocument/2006/relationships/image" Target="../media/image11.svg"/><Relationship Id="rId17" Type="http://schemas.openxmlformats.org/officeDocument/2006/relationships/image" Target="../media/image52.svg"/><Relationship Id="rId25" Type="http://schemas.openxmlformats.org/officeDocument/2006/relationships/image" Target="../media/image60.svg"/><Relationship Id="rId2" Type="http://schemas.openxmlformats.org/officeDocument/2006/relationships/image" Target="../media/image49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10.png"/><Relationship Id="rId24" Type="http://schemas.openxmlformats.org/officeDocument/2006/relationships/image" Target="../media/image59.png"/><Relationship Id="rId5" Type="http://schemas.openxmlformats.org/officeDocument/2006/relationships/image" Target="../media/image20.png"/><Relationship Id="rId15" Type="http://schemas.openxmlformats.org/officeDocument/2006/relationships/image" Target="../media/image13.svg"/><Relationship Id="rId23" Type="http://schemas.openxmlformats.org/officeDocument/2006/relationships/image" Target="../media/image58.svg"/><Relationship Id="rId10" Type="http://schemas.openxmlformats.org/officeDocument/2006/relationships/slide" Target="slide24.xml"/><Relationship Id="rId19" Type="http://schemas.openxmlformats.org/officeDocument/2006/relationships/image" Target="../media/image54.svg"/><Relationship Id="rId4" Type="http://schemas.openxmlformats.org/officeDocument/2006/relationships/slide" Target="slide1.xml"/><Relationship Id="rId9" Type="http://schemas.openxmlformats.org/officeDocument/2006/relationships/image" Target="../media/image9.svg"/><Relationship Id="rId14" Type="http://schemas.openxmlformats.org/officeDocument/2006/relationships/image" Target="../media/image12.png"/><Relationship Id="rId22" Type="http://schemas.openxmlformats.org/officeDocument/2006/relationships/image" Target="../media/image57.png"/><Relationship Id="rId27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33.xml"/><Relationship Id="rId18" Type="http://schemas.openxmlformats.org/officeDocument/2006/relationships/image" Target="../media/image53.png"/><Relationship Id="rId26" Type="http://schemas.openxmlformats.org/officeDocument/2006/relationships/image" Target="../media/image3.png"/><Relationship Id="rId3" Type="http://schemas.openxmlformats.org/officeDocument/2006/relationships/image" Target="../media/image50.svg"/><Relationship Id="rId21" Type="http://schemas.openxmlformats.org/officeDocument/2006/relationships/image" Target="../media/image56.svg"/><Relationship Id="rId7" Type="http://schemas.openxmlformats.org/officeDocument/2006/relationships/slide" Target="slide4.xml"/><Relationship Id="rId12" Type="http://schemas.openxmlformats.org/officeDocument/2006/relationships/image" Target="../media/image11.svg"/><Relationship Id="rId17" Type="http://schemas.openxmlformats.org/officeDocument/2006/relationships/image" Target="../media/image52.svg"/><Relationship Id="rId25" Type="http://schemas.openxmlformats.org/officeDocument/2006/relationships/image" Target="../media/image60.svg"/><Relationship Id="rId2" Type="http://schemas.openxmlformats.org/officeDocument/2006/relationships/image" Target="../media/image49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10.png"/><Relationship Id="rId24" Type="http://schemas.openxmlformats.org/officeDocument/2006/relationships/image" Target="../media/image59.png"/><Relationship Id="rId5" Type="http://schemas.openxmlformats.org/officeDocument/2006/relationships/image" Target="../media/image20.png"/><Relationship Id="rId15" Type="http://schemas.openxmlformats.org/officeDocument/2006/relationships/image" Target="../media/image13.svg"/><Relationship Id="rId23" Type="http://schemas.openxmlformats.org/officeDocument/2006/relationships/image" Target="../media/image58.svg"/><Relationship Id="rId10" Type="http://schemas.openxmlformats.org/officeDocument/2006/relationships/slide" Target="slide24.xml"/><Relationship Id="rId19" Type="http://schemas.openxmlformats.org/officeDocument/2006/relationships/image" Target="../media/image54.sv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2.png"/><Relationship Id="rId22" Type="http://schemas.openxmlformats.org/officeDocument/2006/relationships/image" Target="../media/image57.png"/><Relationship Id="rId27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0.png"/><Relationship Id="rId18" Type="http://schemas.openxmlformats.org/officeDocument/2006/relationships/slide" Target="slide24.xml"/><Relationship Id="rId26" Type="http://schemas.openxmlformats.org/officeDocument/2006/relationships/image" Target="../media/image3.png"/><Relationship Id="rId3" Type="http://schemas.openxmlformats.org/officeDocument/2006/relationships/image" Target="../media/image52.svg"/><Relationship Id="rId21" Type="http://schemas.openxmlformats.org/officeDocument/2006/relationships/slide" Target="slide33.xml"/><Relationship Id="rId7" Type="http://schemas.openxmlformats.org/officeDocument/2006/relationships/image" Target="../media/image60.svg"/><Relationship Id="rId12" Type="http://schemas.openxmlformats.org/officeDocument/2006/relationships/slide" Target="slide3.xml"/><Relationship Id="rId17" Type="http://schemas.openxmlformats.org/officeDocument/2006/relationships/image" Target="../media/image9.svg"/><Relationship Id="rId25" Type="http://schemas.openxmlformats.org/officeDocument/2006/relationships/image" Target="../media/image58.svg"/><Relationship Id="rId2" Type="http://schemas.openxmlformats.org/officeDocument/2006/relationships/image" Target="../media/image51.png"/><Relationship Id="rId16" Type="http://schemas.openxmlformats.org/officeDocument/2006/relationships/image" Target="../media/image8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0.svg"/><Relationship Id="rId24" Type="http://schemas.openxmlformats.org/officeDocument/2006/relationships/image" Target="../media/image57.png"/><Relationship Id="rId5" Type="http://schemas.openxmlformats.org/officeDocument/2006/relationships/image" Target="../media/image54.svg"/><Relationship Id="rId15" Type="http://schemas.openxmlformats.org/officeDocument/2006/relationships/slide" Target="slide4.xml"/><Relationship Id="rId23" Type="http://schemas.openxmlformats.org/officeDocument/2006/relationships/image" Target="../media/image13.svg"/><Relationship Id="rId10" Type="http://schemas.openxmlformats.org/officeDocument/2006/relationships/image" Target="../media/image49.png"/><Relationship Id="rId19" Type="http://schemas.openxmlformats.org/officeDocument/2006/relationships/image" Target="../media/image10.png"/><Relationship Id="rId4" Type="http://schemas.openxmlformats.org/officeDocument/2006/relationships/image" Target="../media/image53.png"/><Relationship Id="rId9" Type="http://schemas.openxmlformats.org/officeDocument/2006/relationships/image" Target="../media/image56.svg"/><Relationship Id="rId14" Type="http://schemas.openxmlformats.org/officeDocument/2006/relationships/image" Target="../media/image21.svg"/><Relationship Id="rId22" Type="http://schemas.openxmlformats.org/officeDocument/2006/relationships/image" Target="../media/image12.png"/><Relationship Id="rId27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0.png"/><Relationship Id="rId18" Type="http://schemas.openxmlformats.org/officeDocument/2006/relationships/slide" Target="slide24.xml"/><Relationship Id="rId26" Type="http://schemas.openxmlformats.org/officeDocument/2006/relationships/image" Target="../media/image3.png"/><Relationship Id="rId3" Type="http://schemas.openxmlformats.org/officeDocument/2006/relationships/image" Target="../media/image52.svg"/><Relationship Id="rId21" Type="http://schemas.openxmlformats.org/officeDocument/2006/relationships/slide" Target="slide33.xml"/><Relationship Id="rId7" Type="http://schemas.openxmlformats.org/officeDocument/2006/relationships/image" Target="../media/image60.svg"/><Relationship Id="rId12" Type="http://schemas.openxmlformats.org/officeDocument/2006/relationships/slide" Target="slide3.xml"/><Relationship Id="rId17" Type="http://schemas.openxmlformats.org/officeDocument/2006/relationships/image" Target="../media/image9.svg"/><Relationship Id="rId25" Type="http://schemas.openxmlformats.org/officeDocument/2006/relationships/image" Target="../media/image58.svg"/><Relationship Id="rId2" Type="http://schemas.openxmlformats.org/officeDocument/2006/relationships/image" Target="../media/image51.png"/><Relationship Id="rId16" Type="http://schemas.openxmlformats.org/officeDocument/2006/relationships/image" Target="../media/image8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0.svg"/><Relationship Id="rId24" Type="http://schemas.openxmlformats.org/officeDocument/2006/relationships/image" Target="../media/image57.png"/><Relationship Id="rId5" Type="http://schemas.openxmlformats.org/officeDocument/2006/relationships/image" Target="../media/image54.svg"/><Relationship Id="rId15" Type="http://schemas.openxmlformats.org/officeDocument/2006/relationships/slide" Target="slide4.xml"/><Relationship Id="rId23" Type="http://schemas.openxmlformats.org/officeDocument/2006/relationships/image" Target="../media/image13.svg"/><Relationship Id="rId10" Type="http://schemas.openxmlformats.org/officeDocument/2006/relationships/image" Target="../media/image49.png"/><Relationship Id="rId19" Type="http://schemas.openxmlformats.org/officeDocument/2006/relationships/image" Target="../media/image10.png"/><Relationship Id="rId4" Type="http://schemas.openxmlformats.org/officeDocument/2006/relationships/image" Target="../media/image53.png"/><Relationship Id="rId9" Type="http://schemas.openxmlformats.org/officeDocument/2006/relationships/image" Target="../media/image56.svg"/><Relationship Id="rId14" Type="http://schemas.openxmlformats.org/officeDocument/2006/relationships/image" Target="../media/image21.svg"/><Relationship Id="rId22" Type="http://schemas.openxmlformats.org/officeDocument/2006/relationships/image" Target="../media/image12.png"/><Relationship Id="rId27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51.png"/><Relationship Id="rId26" Type="http://schemas.openxmlformats.org/officeDocument/2006/relationships/image" Target="../media/image3.png"/><Relationship Id="rId3" Type="http://schemas.openxmlformats.org/officeDocument/2006/relationships/image" Target="../media/image54.svg"/><Relationship Id="rId21" Type="http://schemas.openxmlformats.org/officeDocument/2006/relationships/image" Target="../media/image60.svg"/><Relationship Id="rId7" Type="http://schemas.openxmlformats.org/officeDocument/2006/relationships/image" Target="../media/image20.png"/><Relationship Id="rId12" Type="http://schemas.openxmlformats.org/officeDocument/2006/relationships/slide" Target="slide24.xml"/><Relationship Id="rId17" Type="http://schemas.openxmlformats.org/officeDocument/2006/relationships/image" Target="../media/image13.svg"/><Relationship Id="rId25" Type="http://schemas.openxmlformats.org/officeDocument/2006/relationships/image" Target="../media/image58.svg"/><Relationship Id="rId2" Type="http://schemas.openxmlformats.org/officeDocument/2006/relationships/image" Target="../media/image53.png"/><Relationship Id="rId16" Type="http://schemas.openxmlformats.org/officeDocument/2006/relationships/image" Target="../media/image12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9.svg"/><Relationship Id="rId24" Type="http://schemas.openxmlformats.org/officeDocument/2006/relationships/image" Target="../media/image57.png"/><Relationship Id="rId5" Type="http://schemas.openxmlformats.org/officeDocument/2006/relationships/image" Target="../media/image50.svg"/><Relationship Id="rId15" Type="http://schemas.openxmlformats.org/officeDocument/2006/relationships/slide" Target="slide33.xml"/><Relationship Id="rId23" Type="http://schemas.openxmlformats.org/officeDocument/2006/relationships/image" Target="../media/image56.svg"/><Relationship Id="rId10" Type="http://schemas.openxmlformats.org/officeDocument/2006/relationships/image" Target="../media/image8.png"/><Relationship Id="rId19" Type="http://schemas.openxmlformats.org/officeDocument/2006/relationships/image" Target="../media/image52.svg"/><Relationship Id="rId4" Type="http://schemas.openxmlformats.org/officeDocument/2006/relationships/image" Target="../media/image49.png"/><Relationship Id="rId9" Type="http://schemas.openxmlformats.org/officeDocument/2006/relationships/slide" Target="slide4.xml"/><Relationship Id="rId14" Type="http://schemas.openxmlformats.org/officeDocument/2006/relationships/image" Target="../media/image11.svg"/><Relationship Id="rId22" Type="http://schemas.openxmlformats.org/officeDocument/2006/relationships/image" Target="../media/image55.png"/><Relationship Id="rId27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slide" Target="slide1.xml"/><Relationship Id="rId21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slide" Target="slide33.xml"/><Relationship Id="rId17" Type="http://schemas.openxmlformats.org/officeDocument/2006/relationships/image" Target="../media/image15.sv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11.svg"/><Relationship Id="rId5" Type="http://schemas.openxmlformats.org/officeDocument/2006/relationships/image" Target="../media/image6.svg"/><Relationship Id="rId15" Type="http://schemas.openxmlformats.org/officeDocument/2006/relationships/slide" Target="slide21.xml"/><Relationship Id="rId10" Type="http://schemas.openxmlformats.org/officeDocument/2006/relationships/image" Target="../media/image10.png"/><Relationship Id="rId19" Type="http://schemas.openxmlformats.org/officeDocument/2006/relationships/image" Target="../media/image17.svg"/><Relationship Id="rId4" Type="http://schemas.openxmlformats.org/officeDocument/2006/relationships/image" Target="../media/image5.png"/><Relationship Id="rId9" Type="http://schemas.openxmlformats.org/officeDocument/2006/relationships/slide" Target="slide24.xml"/><Relationship Id="rId1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image" Target="../media/image3.png"/><Relationship Id="rId3" Type="http://schemas.openxmlformats.org/officeDocument/2006/relationships/image" Target="../media/image52.svg"/><Relationship Id="rId21" Type="http://schemas.openxmlformats.org/officeDocument/2006/relationships/image" Target="../media/image60.svg"/><Relationship Id="rId7" Type="http://schemas.openxmlformats.org/officeDocument/2006/relationships/image" Target="../media/image50.svg"/><Relationship Id="rId12" Type="http://schemas.openxmlformats.org/officeDocument/2006/relationships/image" Target="../media/image8.png"/><Relationship Id="rId17" Type="http://schemas.openxmlformats.org/officeDocument/2006/relationships/slide" Target="slide33.xml"/><Relationship Id="rId25" Type="http://schemas.openxmlformats.org/officeDocument/2006/relationships/image" Target="../media/image58.svg"/><Relationship Id="rId2" Type="http://schemas.openxmlformats.org/officeDocument/2006/relationships/image" Target="../media/image51.png"/><Relationship Id="rId16" Type="http://schemas.openxmlformats.org/officeDocument/2006/relationships/image" Target="../media/image11.sv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slide" Target="slide4.xml"/><Relationship Id="rId24" Type="http://schemas.openxmlformats.org/officeDocument/2006/relationships/image" Target="../media/image57.png"/><Relationship Id="rId5" Type="http://schemas.openxmlformats.org/officeDocument/2006/relationships/image" Target="../media/image54.svg"/><Relationship Id="rId15" Type="http://schemas.openxmlformats.org/officeDocument/2006/relationships/image" Target="../media/image10.png"/><Relationship Id="rId23" Type="http://schemas.openxmlformats.org/officeDocument/2006/relationships/image" Target="../media/image56.svg"/><Relationship Id="rId10" Type="http://schemas.openxmlformats.org/officeDocument/2006/relationships/image" Target="../media/image21.svg"/><Relationship Id="rId19" Type="http://schemas.openxmlformats.org/officeDocument/2006/relationships/image" Target="../media/image13.svg"/><Relationship Id="rId4" Type="http://schemas.openxmlformats.org/officeDocument/2006/relationships/image" Target="../media/image53.png"/><Relationship Id="rId9" Type="http://schemas.openxmlformats.org/officeDocument/2006/relationships/image" Target="../media/image20.png"/><Relationship Id="rId14" Type="http://schemas.openxmlformats.org/officeDocument/2006/relationships/slide" Target="slide24.xml"/><Relationship Id="rId22" Type="http://schemas.openxmlformats.org/officeDocument/2006/relationships/image" Target="../media/image55.png"/><Relationship Id="rId27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20.png"/><Relationship Id="rId18" Type="http://schemas.openxmlformats.org/officeDocument/2006/relationships/slide" Target="slide24.xml"/><Relationship Id="rId26" Type="http://schemas.openxmlformats.org/officeDocument/2006/relationships/image" Target="../media/image3.png"/><Relationship Id="rId3" Type="http://schemas.openxmlformats.org/officeDocument/2006/relationships/image" Target="../media/image52.svg"/><Relationship Id="rId21" Type="http://schemas.openxmlformats.org/officeDocument/2006/relationships/slide" Target="slide33.xml"/><Relationship Id="rId7" Type="http://schemas.openxmlformats.org/officeDocument/2006/relationships/image" Target="../media/image60.svg"/><Relationship Id="rId12" Type="http://schemas.openxmlformats.org/officeDocument/2006/relationships/slide" Target="slide3.xml"/><Relationship Id="rId17" Type="http://schemas.openxmlformats.org/officeDocument/2006/relationships/image" Target="../media/image9.svg"/><Relationship Id="rId25" Type="http://schemas.openxmlformats.org/officeDocument/2006/relationships/image" Target="../media/image58.svg"/><Relationship Id="rId2" Type="http://schemas.openxmlformats.org/officeDocument/2006/relationships/image" Target="../media/image51.png"/><Relationship Id="rId16" Type="http://schemas.openxmlformats.org/officeDocument/2006/relationships/image" Target="../media/image8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0.svg"/><Relationship Id="rId24" Type="http://schemas.openxmlformats.org/officeDocument/2006/relationships/image" Target="../media/image57.png"/><Relationship Id="rId5" Type="http://schemas.openxmlformats.org/officeDocument/2006/relationships/image" Target="../media/image54.svg"/><Relationship Id="rId15" Type="http://schemas.openxmlformats.org/officeDocument/2006/relationships/slide" Target="slide4.xml"/><Relationship Id="rId23" Type="http://schemas.openxmlformats.org/officeDocument/2006/relationships/image" Target="../media/image13.svg"/><Relationship Id="rId10" Type="http://schemas.openxmlformats.org/officeDocument/2006/relationships/image" Target="../media/image49.png"/><Relationship Id="rId19" Type="http://schemas.openxmlformats.org/officeDocument/2006/relationships/image" Target="../media/image10.png"/><Relationship Id="rId4" Type="http://schemas.openxmlformats.org/officeDocument/2006/relationships/image" Target="../media/image53.png"/><Relationship Id="rId9" Type="http://schemas.openxmlformats.org/officeDocument/2006/relationships/image" Target="../media/image56.svg"/><Relationship Id="rId14" Type="http://schemas.openxmlformats.org/officeDocument/2006/relationships/image" Target="../media/image21.svg"/><Relationship Id="rId22" Type="http://schemas.openxmlformats.org/officeDocument/2006/relationships/image" Target="../media/image12.png"/><Relationship Id="rId27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33.xml"/><Relationship Id="rId3" Type="http://schemas.openxmlformats.org/officeDocument/2006/relationships/image" Target="../media/image50.svg"/><Relationship Id="rId7" Type="http://schemas.openxmlformats.org/officeDocument/2006/relationships/slide" Target="slide4.xml"/><Relationship Id="rId12" Type="http://schemas.openxmlformats.org/officeDocument/2006/relationships/image" Target="../media/image11.svg"/><Relationship Id="rId17" Type="http://schemas.openxmlformats.org/officeDocument/2006/relationships/image" Target="../media/image4.svg"/><Relationship Id="rId2" Type="http://schemas.openxmlformats.org/officeDocument/2006/relationships/image" Target="../media/image49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5" Type="http://schemas.openxmlformats.org/officeDocument/2006/relationships/image" Target="../media/image13.svg"/><Relationship Id="rId10" Type="http://schemas.openxmlformats.org/officeDocument/2006/relationships/slide" Target="slide24.xml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1.xml"/><Relationship Id="rId18" Type="http://schemas.openxmlformats.org/officeDocument/2006/relationships/image" Target="../media/image4.svg"/><Relationship Id="rId3" Type="http://schemas.openxmlformats.org/officeDocument/2006/relationships/image" Target="../media/image62.svg"/><Relationship Id="rId7" Type="http://schemas.openxmlformats.org/officeDocument/2006/relationships/slide" Target="slide4.xml"/><Relationship Id="rId12" Type="http://schemas.openxmlformats.org/officeDocument/2006/relationships/image" Target="../media/image11.svg"/><Relationship Id="rId17" Type="http://schemas.openxmlformats.org/officeDocument/2006/relationships/image" Target="../media/image3.png"/><Relationship Id="rId2" Type="http://schemas.openxmlformats.org/officeDocument/2006/relationships/image" Target="../media/image61.png"/><Relationship Id="rId16" Type="http://schemas.openxmlformats.org/officeDocument/2006/relationships/hyperlink" Target="https://codepen.io/khoj-badami/pen/WNoQGX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5" Type="http://schemas.openxmlformats.org/officeDocument/2006/relationships/image" Target="../media/image15.svg"/><Relationship Id="rId10" Type="http://schemas.openxmlformats.org/officeDocument/2006/relationships/slide" Target="slide24.xml"/><Relationship Id="rId19" Type="http://schemas.openxmlformats.org/officeDocument/2006/relationships/image" Target="../media/image63.png"/><Relationship Id="rId4" Type="http://schemas.openxmlformats.org/officeDocument/2006/relationships/slide" Target="slide1.xml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12.png"/><Relationship Id="rId17" Type="http://schemas.openxmlformats.org/officeDocument/2006/relationships/image" Target="../media/image4.svg"/><Relationship Id="rId2" Type="http://schemas.openxmlformats.org/officeDocument/2006/relationships/slide" Target="slide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33.xml"/><Relationship Id="rId5" Type="http://schemas.openxmlformats.org/officeDocument/2006/relationships/slide" Target="slide24.xml"/><Relationship Id="rId15" Type="http://schemas.openxmlformats.org/officeDocument/2006/relationships/image" Target="../media/image65.sv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slide" Target="slide21.xml"/><Relationship Id="rId26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slide" Target="slide24.xml"/><Relationship Id="rId17" Type="http://schemas.openxmlformats.org/officeDocument/2006/relationships/image" Target="../media/image13.svg"/><Relationship Id="rId25" Type="http://schemas.openxmlformats.org/officeDocument/2006/relationships/image" Target="../media/image25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1" Type="http://schemas.microsoft.com/office/2007/relationships/media" Target="../media/media1.mp4"/><Relationship Id="rId6" Type="http://schemas.openxmlformats.org/officeDocument/2006/relationships/slide" Target="slide1.xml"/><Relationship Id="rId11" Type="http://schemas.openxmlformats.org/officeDocument/2006/relationships/image" Target="../media/image22.svg"/><Relationship Id="rId24" Type="http://schemas.microsoft.com/office/2007/relationships/hdphoto" Target="../media/hdphoto2.wdp"/><Relationship Id="rId5" Type="http://schemas.openxmlformats.org/officeDocument/2006/relationships/image" Target="../media/image19.svg"/><Relationship Id="rId15" Type="http://schemas.openxmlformats.org/officeDocument/2006/relationships/slide" Target="slide33.xml"/><Relationship Id="rId23" Type="http://schemas.openxmlformats.org/officeDocument/2006/relationships/image" Target="../media/image24.png"/><Relationship Id="rId28" Type="http://schemas.openxmlformats.org/officeDocument/2006/relationships/image" Target="../media/image4.sv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slide" Target="slide4.xml"/><Relationship Id="rId14" Type="http://schemas.openxmlformats.org/officeDocument/2006/relationships/image" Target="../media/image11.svg"/><Relationship Id="rId22" Type="http://schemas.microsoft.com/office/2007/relationships/hdphoto" Target="../media/hdphoto1.wdp"/><Relationship Id="rId27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33.xml"/><Relationship Id="rId18" Type="http://schemas.openxmlformats.org/officeDocument/2006/relationships/image" Target="../media/image15.svg"/><Relationship Id="rId3" Type="http://schemas.openxmlformats.org/officeDocument/2006/relationships/image" Target="../media/image19.svg"/><Relationship Id="rId21" Type="http://schemas.openxmlformats.org/officeDocument/2006/relationships/image" Target="../media/image3.png"/><Relationship Id="rId7" Type="http://schemas.openxmlformats.org/officeDocument/2006/relationships/slide" Target="slide4.xml"/><Relationship Id="rId12" Type="http://schemas.openxmlformats.org/officeDocument/2006/relationships/image" Target="../media/image11.svg"/><Relationship Id="rId17" Type="http://schemas.openxmlformats.org/officeDocument/2006/relationships/image" Target="../media/image14.png"/><Relationship Id="rId2" Type="http://schemas.openxmlformats.org/officeDocument/2006/relationships/image" Target="../media/image18.png"/><Relationship Id="rId16" Type="http://schemas.openxmlformats.org/officeDocument/2006/relationships/slide" Target="slide21.xml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5" Type="http://schemas.openxmlformats.org/officeDocument/2006/relationships/image" Target="../media/image13.svg"/><Relationship Id="rId10" Type="http://schemas.openxmlformats.org/officeDocument/2006/relationships/slide" Target="slide24.xml"/><Relationship Id="rId19" Type="http://schemas.openxmlformats.org/officeDocument/2006/relationships/image" Target="../media/image27.png"/><Relationship Id="rId4" Type="http://schemas.openxmlformats.org/officeDocument/2006/relationships/slide" Target="slide1.xml"/><Relationship Id="rId9" Type="http://schemas.openxmlformats.org/officeDocument/2006/relationships/image" Target="../media/image22.svg"/><Relationship Id="rId14" Type="http://schemas.openxmlformats.org/officeDocument/2006/relationships/image" Target="../media/image12.png"/><Relationship Id="rId22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20.png"/><Relationship Id="rId21" Type="http://schemas.openxmlformats.org/officeDocument/2006/relationships/image" Target="../media/image4.svg"/><Relationship Id="rId7" Type="http://schemas.openxmlformats.org/officeDocument/2006/relationships/image" Target="../media/image22.svg"/><Relationship Id="rId12" Type="http://schemas.openxmlformats.org/officeDocument/2006/relationships/image" Target="../media/image12.png"/><Relationship Id="rId17" Type="http://schemas.openxmlformats.org/officeDocument/2006/relationships/image" Target="../media/image29.png"/><Relationship Id="rId2" Type="http://schemas.openxmlformats.org/officeDocument/2006/relationships/slide" Target="slide1.xml"/><Relationship Id="rId16" Type="http://schemas.openxmlformats.org/officeDocument/2006/relationships/image" Target="../media/image15.sv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33.xml"/><Relationship Id="rId5" Type="http://schemas.openxmlformats.org/officeDocument/2006/relationships/slide" Target="slide4.xml"/><Relationship Id="rId15" Type="http://schemas.openxmlformats.org/officeDocument/2006/relationships/image" Target="../media/image14.png"/><Relationship Id="rId10" Type="http://schemas.openxmlformats.org/officeDocument/2006/relationships/image" Target="../media/image11.svg"/><Relationship Id="rId19" Type="http://schemas.openxmlformats.org/officeDocument/2006/relationships/image" Target="../media/image19.svg"/><Relationship Id="rId4" Type="http://schemas.openxmlformats.org/officeDocument/2006/relationships/image" Target="../media/image21.svg"/><Relationship Id="rId9" Type="http://schemas.openxmlformats.org/officeDocument/2006/relationships/image" Target="../media/image10.png"/><Relationship Id="rId14" Type="http://schemas.openxmlformats.org/officeDocument/2006/relationships/slide" Target="slide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33.xml"/><Relationship Id="rId18" Type="http://schemas.openxmlformats.org/officeDocument/2006/relationships/image" Target="../media/image15.svg"/><Relationship Id="rId3" Type="http://schemas.openxmlformats.org/officeDocument/2006/relationships/image" Target="../media/image19.svg"/><Relationship Id="rId21" Type="http://schemas.openxmlformats.org/officeDocument/2006/relationships/image" Target="../media/image4.svg"/><Relationship Id="rId7" Type="http://schemas.openxmlformats.org/officeDocument/2006/relationships/slide" Target="slide4.xml"/><Relationship Id="rId12" Type="http://schemas.openxmlformats.org/officeDocument/2006/relationships/image" Target="../media/image11.svg"/><Relationship Id="rId17" Type="http://schemas.openxmlformats.org/officeDocument/2006/relationships/image" Target="../media/image14.png"/><Relationship Id="rId2" Type="http://schemas.openxmlformats.org/officeDocument/2006/relationships/image" Target="../media/image18.png"/><Relationship Id="rId16" Type="http://schemas.openxmlformats.org/officeDocument/2006/relationships/slide" Target="slide2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5" Type="http://schemas.openxmlformats.org/officeDocument/2006/relationships/image" Target="../media/image13.svg"/><Relationship Id="rId10" Type="http://schemas.openxmlformats.org/officeDocument/2006/relationships/slide" Target="slide24.xml"/><Relationship Id="rId19" Type="http://schemas.openxmlformats.org/officeDocument/2006/relationships/image" Target="../media/image30.png"/><Relationship Id="rId4" Type="http://schemas.openxmlformats.org/officeDocument/2006/relationships/slide" Target="slide1.xml"/><Relationship Id="rId9" Type="http://schemas.openxmlformats.org/officeDocument/2006/relationships/image" Target="../media/image22.sv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13.svg"/><Relationship Id="rId18" Type="http://schemas.openxmlformats.org/officeDocument/2006/relationships/image" Target="../media/image32.svg"/><Relationship Id="rId3" Type="http://schemas.openxmlformats.org/officeDocument/2006/relationships/image" Target="../media/image20.png"/><Relationship Id="rId21" Type="http://schemas.openxmlformats.org/officeDocument/2006/relationships/image" Target="../media/image3.png"/><Relationship Id="rId7" Type="http://schemas.openxmlformats.org/officeDocument/2006/relationships/image" Target="../media/image22.svg"/><Relationship Id="rId12" Type="http://schemas.openxmlformats.org/officeDocument/2006/relationships/image" Target="../media/image12.png"/><Relationship Id="rId17" Type="http://schemas.openxmlformats.org/officeDocument/2006/relationships/image" Target="../media/image31.png"/><Relationship Id="rId2" Type="http://schemas.openxmlformats.org/officeDocument/2006/relationships/slide" Target="slide1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33.xml"/><Relationship Id="rId5" Type="http://schemas.openxmlformats.org/officeDocument/2006/relationships/slide" Target="slide4.xml"/><Relationship Id="rId15" Type="http://schemas.openxmlformats.org/officeDocument/2006/relationships/image" Target="../media/image14.png"/><Relationship Id="rId10" Type="http://schemas.openxmlformats.org/officeDocument/2006/relationships/image" Target="../media/image11.svg"/><Relationship Id="rId19" Type="http://schemas.openxmlformats.org/officeDocument/2006/relationships/image" Target="../media/image18.png"/><Relationship Id="rId4" Type="http://schemas.openxmlformats.org/officeDocument/2006/relationships/image" Target="../media/image21.svg"/><Relationship Id="rId9" Type="http://schemas.openxmlformats.org/officeDocument/2006/relationships/image" Target="../media/image10.png"/><Relationship Id="rId14" Type="http://schemas.openxmlformats.org/officeDocument/2006/relationships/slide" Target="slide21.xml"/><Relationship Id="rId22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slide" Target="slide1.xml"/><Relationship Id="rId21" Type="http://schemas.openxmlformats.org/officeDocument/2006/relationships/image" Target="../media/image4.svg"/><Relationship Id="rId7" Type="http://schemas.openxmlformats.org/officeDocument/2006/relationships/image" Target="../media/image5.png"/><Relationship Id="rId12" Type="http://schemas.openxmlformats.org/officeDocument/2006/relationships/slide" Target="slide33.xml"/><Relationship Id="rId17" Type="http://schemas.openxmlformats.org/officeDocument/2006/relationships/image" Target="../media/image15.svg"/><Relationship Id="rId2" Type="http://schemas.openxmlformats.org/officeDocument/2006/relationships/image" Target="../media/image33.png"/><Relationship Id="rId16" Type="http://schemas.openxmlformats.org/officeDocument/2006/relationships/image" Target="../media/image14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11.svg"/><Relationship Id="rId5" Type="http://schemas.openxmlformats.org/officeDocument/2006/relationships/image" Target="../media/image21.svg"/><Relationship Id="rId15" Type="http://schemas.openxmlformats.org/officeDocument/2006/relationships/slide" Target="slide22.xml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20.png"/><Relationship Id="rId9" Type="http://schemas.openxmlformats.org/officeDocument/2006/relationships/slide" Target="slide24.xml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79275F-5904-8982-3E0A-ACB7932EB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468" r="14468"/>
          <a:stretch/>
        </p:blipFill>
        <p:spPr>
          <a:xfrm>
            <a:off x="2512060" y="0"/>
            <a:ext cx="971280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D23722-761F-B2CD-B2B7-AB7640963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977640" cy="1847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AB833"/>
                </a:solidFill>
                <a:effectLst/>
                <a:latin typeface="Raleway" pitchFamily="2" charset="0"/>
                <a:ea typeface="HGMaruGothicMPRO" panose="020F0400000000000000" pitchFamily="34" charset="-128"/>
                <a:cs typeface="Times New Roman" panose="02020603050405020304" pitchFamily="18" charset="0"/>
              </a:rPr>
              <a:t>ALI SHAKIR MARIAM | BROSCH PATRICIA </a:t>
            </a:r>
            <a:endParaRPr lang="de-DE" sz="1400" dirty="0">
              <a:solidFill>
                <a:srgbClr val="8AB833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8AB833"/>
                </a:solidFill>
                <a:effectLst/>
                <a:latin typeface="Raleway" pitchFamily="2" charset="0"/>
                <a:ea typeface="HGMaruGothicMPRO" panose="020F0400000000000000" pitchFamily="34" charset="-128"/>
                <a:cs typeface="Times New Roman" panose="02020603050405020304" pitchFamily="18" charset="0"/>
              </a:rPr>
              <a:t> GUTJAHR MARKUS | MAGHARY YASEMIN</a:t>
            </a:r>
            <a:endParaRPr lang="de-DE" sz="1400" dirty="0">
              <a:solidFill>
                <a:srgbClr val="8AB833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8AB833"/>
                </a:solidFill>
                <a:effectLst/>
                <a:latin typeface="Raleway" pitchFamily="2" charset="0"/>
                <a:ea typeface="HGMaruGothicMPRO" panose="020F0400000000000000" pitchFamily="34" charset="-128"/>
                <a:cs typeface="Times New Roman" panose="02020603050405020304" pitchFamily="18" charset="0"/>
              </a:rPr>
              <a:t>PESCHEL TILL LEON | SABOTIC SENAID </a:t>
            </a:r>
            <a:r>
              <a:rPr lang="en-US" sz="1400" dirty="0">
                <a:solidFill>
                  <a:srgbClr val="8AB833"/>
                </a:solidFill>
                <a:latin typeface="Raleway" pitchFamily="2" charset="0"/>
                <a:ea typeface="HGMaruGothicMPRO" panose="020F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AB833"/>
                </a:solidFill>
                <a:effectLst/>
                <a:latin typeface="Raleway" pitchFamily="2" charset="0"/>
                <a:ea typeface="HGMaruGothicMPRO" panose="020F0400000000000000" pitchFamily="34" charset="-128"/>
                <a:cs typeface="Times New Roman" panose="02020603050405020304" pitchFamily="18" charset="0"/>
              </a:rPr>
              <a:t>SONNEBORN DAVID</a:t>
            </a:r>
            <a:endParaRPr lang="de-DE" sz="1400" dirty="0">
              <a:solidFill>
                <a:srgbClr val="8AB833"/>
              </a:solidFill>
              <a:latin typeface="Raleway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ACC7C4C-28D1-6F93-E8E2-F0AAFB498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980" y="2542927"/>
            <a:ext cx="3920074" cy="18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9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5C352FC-3795-8E29-C6C4-C0EAD5AC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74" y="1642183"/>
            <a:ext cx="8941693" cy="4107283"/>
          </a:xfrm>
          <a:prstGeom prst="rect">
            <a:avLst/>
          </a:prstGeom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3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63AF325-8E14-A846-6C64-3EB3A3EECF8A}"/>
              </a:ext>
            </a:extLst>
          </p:cNvPr>
          <p:cNvSpPr txBox="1"/>
          <p:nvPr/>
        </p:nvSpPr>
        <p:spPr>
          <a:xfrm>
            <a:off x="2527796" y="249016"/>
            <a:ext cx="8228047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Pfeilnavigation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A393234-9409-210F-0785-E3A9760D3EE2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E77540A-DDDA-9A8C-0701-5E23B90BF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Gruppenbrainstorming mit einfarbiger Füllung">
              <a:extLst>
                <a:ext uri="{FF2B5EF4-FFF2-40B4-BE49-F238E27FC236}">
                  <a16:creationId xmlns:a16="http://schemas.microsoft.com/office/drawing/2014/main" id="{C955B9FC-DCD5-A9EC-BED7-A944FF25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556EA672-BB44-FDEA-7268-149FD6BBFA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BA1EFB4-B6A4-919B-4DD6-333B3CA1DFD4}"/>
              </a:ext>
            </a:extLst>
          </p:cNvPr>
          <p:cNvSpPr/>
          <p:nvPr/>
        </p:nvSpPr>
        <p:spPr>
          <a:xfrm>
            <a:off x="3299792" y="5063665"/>
            <a:ext cx="7099229" cy="6858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5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5C352FC-3795-8E29-C6C4-C0EAD5AC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74" y="1642183"/>
            <a:ext cx="8941693" cy="4107283"/>
          </a:xfrm>
          <a:prstGeom prst="rect">
            <a:avLst/>
          </a:prstGeom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3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63AF325-8E14-A846-6C64-3EB3A3EECF8A}"/>
              </a:ext>
            </a:extLst>
          </p:cNvPr>
          <p:cNvSpPr txBox="1"/>
          <p:nvPr/>
        </p:nvSpPr>
        <p:spPr>
          <a:xfrm>
            <a:off x="2527796" y="249016"/>
            <a:ext cx="8228047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spc="-150" dirty="0" err="1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Questboard</a:t>
            </a:r>
            <a:endParaRPr lang="de-DE" sz="6000" spc="-150" dirty="0">
              <a:solidFill>
                <a:srgbClr val="8EC143"/>
              </a:solidFill>
              <a:latin typeface="Raleway Black" panose="020F0502020204030204" pitchFamily="2" charset="0"/>
              <a:cs typeface="Raavi" panose="020B0502040204020203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A393234-9409-210F-0785-E3A9760D3EE2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E77540A-DDDA-9A8C-0701-5E23B90BF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Gruppenbrainstorming mit einfarbiger Füllung">
              <a:extLst>
                <a:ext uri="{FF2B5EF4-FFF2-40B4-BE49-F238E27FC236}">
                  <a16:creationId xmlns:a16="http://schemas.microsoft.com/office/drawing/2014/main" id="{C955B9FC-DCD5-A9EC-BED7-A944FF25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556EA672-BB44-FDEA-7268-149FD6BBFA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BA1EFB4-B6A4-919B-4DD6-333B3CA1DFD4}"/>
              </a:ext>
            </a:extLst>
          </p:cNvPr>
          <p:cNvSpPr/>
          <p:nvPr/>
        </p:nvSpPr>
        <p:spPr>
          <a:xfrm>
            <a:off x="9090991" y="1713127"/>
            <a:ext cx="1972768" cy="94471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2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5C352FC-3795-8E29-C6C4-C0EAD5AC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74" y="1642183"/>
            <a:ext cx="8941693" cy="4107283"/>
          </a:xfrm>
          <a:prstGeom prst="rect">
            <a:avLst/>
          </a:prstGeom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3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63AF325-8E14-A846-6C64-3EB3A3EECF8A}"/>
              </a:ext>
            </a:extLst>
          </p:cNvPr>
          <p:cNvSpPr txBox="1"/>
          <p:nvPr/>
        </p:nvSpPr>
        <p:spPr>
          <a:xfrm>
            <a:off x="2527796" y="298013"/>
            <a:ext cx="8228047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Gefährten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A393234-9409-210F-0785-E3A9760D3EE2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E77540A-DDDA-9A8C-0701-5E23B90BF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Gruppenbrainstorming mit einfarbiger Füllung">
              <a:extLst>
                <a:ext uri="{FF2B5EF4-FFF2-40B4-BE49-F238E27FC236}">
                  <a16:creationId xmlns:a16="http://schemas.microsoft.com/office/drawing/2014/main" id="{C955B9FC-DCD5-A9EC-BED7-A944FF25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556EA672-BB44-FDEA-7268-149FD6BBFA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BA1EFB4-B6A4-919B-4DD6-333B3CA1DFD4}"/>
              </a:ext>
            </a:extLst>
          </p:cNvPr>
          <p:cNvSpPr/>
          <p:nvPr/>
        </p:nvSpPr>
        <p:spPr>
          <a:xfrm>
            <a:off x="2170974" y="4743457"/>
            <a:ext cx="1036052" cy="94471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1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E016C1C-01C8-9415-C72C-C9267C93C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0A08D2-C351-0D8A-50DE-5B942ED0A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5" b="89984" l="6826" r="89940">
                        <a14:foregroundMark x1="6826" y1="88045" x2="6826" y2="8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577" y="-533400"/>
            <a:ext cx="10409138" cy="76176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6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9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22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4" name="Hamster">
            <a:hlinkClick r:id="" action="ppaction://media"/>
            <a:extLst>
              <a:ext uri="{FF2B5EF4-FFF2-40B4-BE49-F238E27FC236}">
                <a16:creationId xmlns:a16="http://schemas.microsoft.com/office/drawing/2014/main" id="{3306CDB4-EE24-A9DC-9A19-73E551284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3526713" y="652679"/>
            <a:ext cx="5919128" cy="39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9EF75B-9897-9E90-0081-C88381A09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8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11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4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7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20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9219CF-88C3-ACE1-C78E-9A3C5C11DC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855" b="89984" l="6826" r="89940">
                        <a14:foregroundMark x1="6826" y1="88045" x2="6826" y2="8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10" y="-718036"/>
            <a:ext cx="10498000" cy="7782348"/>
          </a:xfrm>
          <a:prstGeom prst="rect">
            <a:avLst/>
          </a:prstGeom>
        </p:spPr>
      </p:pic>
      <p:pic>
        <p:nvPicPr>
          <p:cNvPr id="9" name="seite laden">
            <a:hlinkClick r:id="" action="ppaction://media"/>
            <a:extLst>
              <a:ext uri="{FF2B5EF4-FFF2-40B4-BE49-F238E27FC236}">
                <a16:creationId xmlns:a16="http://schemas.microsoft.com/office/drawing/2014/main" id="{CE4A938D-119C-F677-F9C5-627332DF1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3596848" y="506027"/>
            <a:ext cx="5982158" cy="39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8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9EF75B-9897-9E90-0081-C88381A0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8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9219CF-88C3-ACE1-C78E-9A3C5C11DC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55" b="89984" l="6826" r="89940">
                        <a14:foregroundMark x1="6826" y1="88045" x2="6826" y2="8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10" y="-718036"/>
            <a:ext cx="10498000" cy="7782348"/>
          </a:xfrm>
          <a:prstGeom prst="rect">
            <a:avLst/>
          </a:prstGeom>
        </p:spPr>
      </p:pic>
      <p:pic>
        <p:nvPicPr>
          <p:cNvPr id="3" name="Grafik 2" descr="Ein Bild, das Schrif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2F08A258-C611-5253-3CE9-A7C94A23A1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31" y="523041"/>
            <a:ext cx="3015813" cy="1006749"/>
          </a:xfrm>
          <a:prstGeom prst="rect">
            <a:avLst/>
          </a:prstGeom>
        </p:spPr>
      </p:pic>
      <p:pic>
        <p:nvPicPr>
          <p:cNvPr id="13" name="Grafik 12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9AD9F2DC-1D40-2839-C994-0FE572C4D6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91" y="523041"/>
            <a:ext cx="1634158" cy="3953608"/>
          </a:xfrm>
          <a:prstGeom prst="rect">
            <a:avLst/>
          </a:prstGeom>
        </p:spPr>
      </p:pic>
      <p:pic>
        <p:nvPicPr>
          <p:cNvPr id="15" name="Grafik 1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3CD5DB4-7E0A-A333-0668-BB9D9480138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799" y="2391451"/>
            <a:ext cx="2273779" cy="2075099"/>
          </a:xfrm>
          <a:prstGeom prst="rect">
            <a:avLst/>
          </a:prstGeom>
        </p:spPr>
      </p:pic>
      <p:pic>
        <p:nvPicPr>
          <p:cNvPr id="17" name="Grafik 1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A37CA0CE-31D8-E3CA-EFF8-2A6A06F197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59" y="2328065"/>
            <a:ext cx="2274108" cy="2138485"/>
          </a:xfrm>
          <a:prstGeom prst="rect">
            <a:avLst/>
          </a:prstGeom>
        </p:spPr>
      </p:pic>
      <p:pic>
        <p:nvPicPr>
          <p:cNvPr id="11" name="Grafik 10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DB8EB3D6-A4B4-73CA-94C9-9E3CBDC3F39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31" y="1529790"/>
            <a:ext cx="3015813" cy="8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9EF75B-9897-9E90-0081-C88381A09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8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11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4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7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20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9219CF-88C3-ACE1-C78E-9A3C5C11DC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855" b="89984" l="6826" r="89940">
                        <a14:foregroundMark x1="6826" y1="88045" x2="6826" y2="8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10" y="-718036"/>
            <a:ext cx="10498000" cy="7782348"/>
          </a:xfrm>
          <a:prstGeom prst="rect">
            <a:avLst/>
          </a:prstGeom>
        </p:spPr>
      </p:pic>
      <p:pic>
        <p:nvPicPr>
          <p:cNvPr id="2" name="htmlmitjs">
            <a:hlinkClick r:id="" action="ppaction://media"/>
            <a:extLst>
              <a:ext uri="{FF2B5EF4-FFF2-40B4-BE49-F238E27FC236}">
                <a16:creationId xmlns:a16="http://schemas.microsoft.com/office/drawing/2014/main" id="{FFC41556-79DF-5539-C49A-5D27F9BD6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3559946" y="514905"/>
            <a:ext cx="6067828" cy="397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9EF75B-9897-9E90-0081-C88381A09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8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11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4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7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20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9219CF-88C3-ACE1-C78E-9A3C5C11DC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855" b="89984" l="6826" r="89940">
                        <a14:foregroundMark x1="6826" y1="88045" x2="6826" y2="8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10" y="-718036"/>
            <a:ext cx="10498000" cy="7782348"/>
          </a:xfrm>
          <a:prstGeom prst="rect">
            <a:avLst/>
          </a:prstGeom>
        </p:spPr>
      </p:pic>
      <p:pic>
        <p:nvPicPr>
          <p:cNvPr id="3" name="htmlcssjs">
            <a:hlinkClick r:id="" action="ppaction://media"/>
            <a:extLst>
              <a:ext uri="{FF2B5EF4-FFF2-40B4-BE49-F238E27FC236}">
                <a16:creationId xmlns:a16="http://schemas.microsoft.com/office/drawing/2014/main" id="{4D8392C0-D94D-F502-5852-720D6CC471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3603430" y="541538"/>
            <a:ext cx="5957820" cy="39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8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9EF75B-9897-9E90-0081-C88381A0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8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9219CF-88C3-ACE1-C78E-9A3C5C11DC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55" b="89984" l="6826" r="89940">
                        <a14:foregroundMark x1="6826" y1="88045" x2="6826" y2="8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10" y="-718036"/>
            <a:ext cx="10498000" cy="7782348"/>
          </a:xfrm>
          <a:prstGeom prst="rect">
            <a:avLst/>
          </a:prstGeom>
        </p:spPr>
      </p:pic>
      <p:pic>
        <p:nvPicPr>
          <p:cNvPr id="9" name="Grafik 8" descr="Ein Bild, das Text, Mobiliar, Tisch, Stuhl enthält.&#10;&#10;Automatisch generierte Beschreibung">
            <a:extLst>
              <a:ext uri="{FF2B5EF4-FFF2-40B4-BE49-F238E27FC236}">
                <a16:creationId xmlns:a16="http://schemas.microsoft.com/office/drawing/2014/main" id="{1F79825F-BE61-8A22-FCBB-BFA2481995F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56" y="532660"/>
            <a:ext cx="5956917" cy="39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9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9EF75B-9897-9E90-0081-C88381A0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8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9219CF-88C3-ACE1-C78E-9A3C5C11DC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55" b="89984" l="6826" r="89940">
                        <a14:foregroundMark x1="6826" y1="88045" x2="6826" y2="8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10" y="-718036"/>
            <a:ext cx="10498000" cy="7782348"/>
          </a:xfrm>
          <a:prstGeom prst="rect">
            <a:avLst/>
          </a:prstGeom>
        </p:spPr>
      </p:pic>
      <p:pic>
        <p:nvPicPr>
          <p:cNvPr id="3" name="Grafik 2" descr="Ein Bild, das Text, Mobiliar, Tisch, Screenshot enthält.&#10;&#10;Automatisch generierte Beschreibung">
            <a:extLst>
              <a:ext uri="{FF2B5EF4-FFF2-40B4-BE49-F238E27FC236}">
                <a16:creationId xmlns:a16="http://schemas.microsoft.com/office/drawing/2014/main" id="{89E5A04F-3262-D0FF-0F87-EE88077D86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23" y="514906"/>
            <a:ext cx="5985083" cy="39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3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fik 72" descr="Glühbirne und Stift mit einfarbiger Füllung">
            <a:hlinkClick r:id="rId2" action="ppaction://hlinksldjump"/>
            <a:extLst>
              <a:ext uri="{FF2B5EF4-FFF2-40B4-BE49-F238E27FC236}">
                <a16:creationId xmlns:a16="http://schemas.microsoft.com/office/drawing/2014/main" id="{FC2CBBB2-F667-78A5-9045-D31041CD2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75" y="623353"/>
            <a:ext cx="612000" cy="612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E4E5FFD-0196-53C0-7254-468BDF658510}"/>
              </a:ext>
            </a:extLst>
          </p:cNvPr>
          <p:cNvSpPr txBox="1"/>
          <p:nvPr/>
        </p:nvSpPr>
        <p:spPr>
          <a:xfrm>
            <a:off x="1293557" y="728260"/>
            <a:ext cx="960488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spc="-150" dirty="0">
                <a:solidFill>
                  <a:srgbClr val="80BA24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Planung </a:t>
            </a:r>
          </a:p>
          <a:p>
            <a:pPr algn="ctr"/>
            <a:r>
              <a:rPr lang="de-DE" sz="9600" spc="-150" dirty="0">
                <a:solidFill>
                  <a:srgbClr val="80BA24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&amp;</a:t>
            </a:r>
            <a:r>
              <a:rPr lang="de-DE" sz="11500" spc="-150" dirty="0">
                <a:solidFill>
                  <a:srgbClr val="80BA24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 </a:t>
            </a:r>
          </a:p>
          <a:p>
            <a:pPr algn="ctr"/>
            <a:r>
              <a:rPr lang="de-DE" sz="9600" spc="-150" dirty="0">
                <a:solidFill>
                  <a:srgbClr val="80BA24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Umsetzung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A7B604-78AE-EB62-A4A8-471292429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12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9EF75B-9897-9E90-0081-C88381A0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8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9219CF-88C3-ACE1-C78E-9A3C5C11DC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55" b="89984" l="6826" r="89940">
                        <a14:foregroundMark x1="6826" y1="88045" x2="6826" y2="8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10" y="-718036"/>
            <a:ext cx="10498000" cy="7782348"/>
          </a:xfrm>
          <a:prstGeom prst="rect">
            <a:avLst/>
          </a:prstGeom>
        </p:spPr>
      </p:pic>
      <p:pic>
        <p:nvPicPr>
          <p:cNvPr id="11" name="Grafik 10" descr="Ein Bild, das Text, Mobiliar, Tisch, Screenshot enthält.&#10;&#10;Automatisch generierte Beschreibung">
            <a:extLst>
              <a:ext uri="{FF2B5EF4-FFF2-40B4-BE49-F238E27FC236}">
                <a16:creationId xmlns:a16="http://schemas.microsoft.com/office/drawing/2014/main" id="{D4052828-E0C5-48AD-9115-E64D4F3A68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57" y="532660"/>
            <a:ext cx="5956916" cy="39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5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7DC9105-2954-6101-93A5-7F88C537E984}"/>
              </a:ext>
            </a:extLst>
          </p:cNvPr>
          <p:cNvSpPr/>
          <p:nvPr/>
        </p:nvSpPr>
        <p:spPr>
          <a:xfrm>
            <a:off x="1999243" y="2104834"/>
            <a:ext cx="2496164" cy="3435522"/>
          </a:xfrm>
          <a:prstGeom prst="roundRect">
            <a:avLst/>
          </a:prstGeom>
          <a:solidFill>
            <a:srgbClr val="79C2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019BCC8-4C6D-8563-BB6A-38FA81548CD6}"/>
              </a:ext>
            </a:extLst>
          </p:cNvPr>
          <p:cNvGrpSpPr/>
          <p:nvPr/>
        </p:nvGrpSpPr>
        <p:grpSpPr>
          <a:xfrm>
            <a:off x="982232" y="2978245"/>
            <a:ext cx="828000" cy="828000"/>
            <a:chOff x="-1110334" y="2976499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54DACBF-C719-3E24-241E-A758D15FF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0334" y="2976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 descr="Kopf mit Zahnrädern mit einfarbiger Füllung">
              <a:extLst>
                <a:ext uri="{FF2B5EF4-FFF2-40B4-BE49-F238E27FC236}">
                  <a16:creationId xmlns:a16="http://schemas.microsoft.com/office/drawing/2014/main" id="{64707BB3-CF4F-E7C4-2AD6-2AD7AC107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06934" y="3054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05BB5422-F3CE-8799-982C-EFC26820CC8E}"/>
              </a:ext>
            </a:extLst>
          </p:cNvPr>
          <p:cNvSpPr/>
          <p:nvPr/>
        </p:nvSpPr>
        <p:spPr>
          <a:xfrm rot="5400000" flipV="1">
            <a:off x="-7182806" y="2687635"/>
            <a:ext cx="15564254" cy="1482725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82747"/>
              <a:gd name="connsiteX1" fmla="*/ 6989738 w 15564254"/>
              <a:gd name="connsiteY1" fmla="*/ 1473203 h 1482747"/>
              <a:gd name="connsiteX2" fmla="*/ 7783876 w 15564254"/>
              <a:gd name="connsiteY2" fmla="*/ 939727 h 1482747"/>
              <a:gd name="connsiteX3" fmla="*/ 8614526 w 15564254"/>
              <a:gd name="connsiteY3" fmla="*/ 1473201 h 1482747"/>
              <a:gd name="connsiteX4" fmla="*/ 15564254 w 15564254"/>
              <a:gd name="connsiteY4" fmla="*/ 1473201 h 1482747"/>
              <a:gd name="connsiteX5" fmla="*/ 15564254 w 15564254"/>
              <a:gd name="connsiteY5" fmla="*/ 0 h 1482747"/>
              <a:gd name="connsiteX6" fmla="*/ 0 w 15564254"/>
              <a:gd name="connsiteY6" fmla="*/ 0 h 1482747"/>
              <a:gd name="connsiteX7" fmla="*/ 0 w 15564254"/>
              <a:gd name="connsiteY7" fmla="*/ 1473201 h 1482747"/>
              <a:gd name="connsiteX8" fmla="*/ 8621689 w 15564254"/>
              <a:gd name="connsiteY8" fmla="*/ 1482725 h 1482747"/>
              <a:gd name="connsiteX9" fmla="*/ 8614526 w 15564254"/>
              <a:gd name="connsiteY9" fmla="*/ 1473201 h 1482747"/>
              <a:gd name="connsiteX10" fmla="*/ 8614526 w 15564254"/>
              <a:gd name="connsiteY10" fmla="*/ 1473201 h 1482747"/>
              <a:gd name="connsiteX11" fmla="*/ 8629627 w 15564254"/>
              <a:gd name="connsiteY11" fmla="*/ 1474790 h 1482747"/>
              <a:gd name="connsiteX12" fmla="*/ 8621689 w 15564254"/>
              <a:gd name="connsiteY12" fmla="*/ 1482725 h 1482747"/>
              <a:gd name="connsiteX0" fmla="*/ 0 w 15564254"/>
              <a:gd name="connsiteY0" fmla="*/ 1473201 h 1482725"/>
              <a:gd name="connsiteX1" fmla="*/ 6989738 w 15564254"/>
              <a:gd name="connsiteY1" fmla="*/ 1473203 h 1482725"/>
              <a:gd name="connsiteX2" fmla="*/ 7783876 w 15564254"/>
              <a:gd name="connsiteY2" fmla="*/ 939727 h 1482725"/>
              <a:gd name="connsiteX3" fmla="*/ 8614526 w 15564254"/>
              <a:gd name="connsiteY3" fmla="*/ 1473201 h 1482725"/>
              <a:gd name="connsiteX4" fmla="*/ 15564254 w 15564254"/>
              <a:gd name="connsiteY4" fmla="*/ 1473201 h 1482725"/>
              <a:gd name="connsiteX5" fmla="*/ 15564254 w 15564254"/>
              <a:gd name="connsiteY5" fmla="*/ 0 h 1482725"/>
              <a:gd name="connsiteX6" fmla="*/ 0 w 15564254"/>
              <a:gd name="connsiteY6" fmla="*/ 0 h 1482725"/>
              <a:gd name="connsiteX7" fmla="*/ 0 w 15564254"/>
              <a:gd name="connsiteY7" fmla="*/ 1473201 h 1482725"/>
              <a:gd name="connsiteX8" fmla="*/ 8621689 w 15564254"/>
              <a:gd name="connsiteY8" fmla="*/ 1482725 h 1482725"/>
              <a:gd name="connsiteX9" fmla="*/ 8614526 w 15564254"/>
              <a:gd name="connsiteY9" fmla="*/ 1473201 h 1482725"/>
              <a:gd name="connsiteX10" fmla="*/ 8614526 w 15564254"/>
              <a:gd name="connsiteY10" fmla="*/ 1473201 h 1482725"/>
              <a:gd name="connsiteX11" fmla="*/ 8629627 w 15564254"/>
              <a:gd name="connsiteY11" fmla="*/ 1474790 h 1482725"/>
              <a:gd name="connsiteX12" fmla="*/ 8621689 w 15564254"/>
              <a:gd name="connsiteY12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82725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1689" y="1482725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16930" y="1467383"/>
                  <a:pt x="8621689" y="148272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A87777B4-10EF-A6C4-B768-7AD7A8C22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250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8" name="Grafik 17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3D41BE7F-6D53-4E5C-564C-C28411A34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357" y="1820638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9" name="Grafik 18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AA3886B6-3CE8-5530-144C-372B6C4A6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375" y="3054499"/>
            <a:ext cx="612000" cy="612000"/>
          </a:xfrm>
          <a:prstGeom prst="rect">
            <a:avLst/>
          </a:prstGeom>
        </p:spPr>
      </p:pic>
      <p:pic>
        <p:nvPicPr>
          <p:cNvPr id="20" name="Grafik 19" descr="Attribut1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89A2AD31-90E6-760C-101A-0AC14FAD99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0246" y="5448757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usgezeichnet mit einfarbiger Füllung">
            <a:hlinkClick r:id="rId16" action="ppaction://hlinksldjump"/>
            <a:extLst>
              <a:ext uri="{FF2B5EF4-FFF2-40B4-BE49-F238E27FC236}">
                <a16:creationId xmlns:a16="http://schemas.microsoft.com/office/drawing/2014/main" id="{83E7EBFD-1522-B17D-007B-9A2A3A1EAB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5840" y="4214896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B9C5D3E-592F-3434-AF49-6FDA56AAFD0F}"/>
              </a:ext>
            </a:extLst>
          </p:cNvPr>
          <p:cNvGrpSpPr/>
          <p:nvPr/>
        </p:nvGrpSpPr>
        <p:grpSpPr>
          <a:xfrm>
            <a:off x="2106651" y="2126640"/>
            <a:ext cx="2243406" cy="2456021"/>
            <a:chOff x="2270664" y="2140250"/>
            <a:chExt cx="2196994" cy="1668622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57F4F7B-BF60-EE67-1789-889585B979CD}"/>
                </a:ext>
              </a:extLst>
            </p:cNvPr>
            <p:cNvSpPr txBox="1"/>
            <p:nvPr/>
          </p:nvSpPr>
          <p:spPr>
            <a:xfrm>
              <a:off x="2270664" y="2140250"/>
              <a:ext cx="809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262626"/>
                  </a:solidFill>
                  <a:latin typeface="Seaford" panose="020F0502020204030204" pitchFamily="2" charset="0"/>
                </a:rPr>
                <a:t>01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E95809B-3480-617E-2DDE-36C32AE62ADB}"/>
                </a:ext>
              </a:extLst>
            </p:cNvPr>
            <p:cNvSpPr txBox="1"/>
            <p:nvPr/>
          </p:nvSpPr>
          <p:spPr>
            <a:xfrm>
              <a:off x="2307820" y="2914605"/>
              <a:ext cx="2159838" cy="894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2800" dirty="0">
                  <a:solidFill>
                    <a:srgbClr val="262626"/>
                  </a:solidFill>
                  <a:latin typeface="Raleway" pitchFamily="2" charset="0"/>
                </a:rPr>
                <a:t>Detaillierte </a:t>
              </a:r>
            </a:p>
            <a:p>
              <a:pPr algn="ctr">
                <a:lnSpc>
                  <a:spcPct val="150000"/>
                </a:lnSpc>
              </a:pPr>
              <a:r>
                <a:rPr lang="de-DE" sz="2800" dirty="0">
                  <a:solidFill>
                    <a:srgbClr val="262626"/>
                  </a:solidFill>
                  <a:latin typeface="Raleway" pitchFamily="2" charset="0"/>
                </a:rPr>
                <a:t>Bilder </a:t>
              </a:r>
              <a:endParaRPr lang="de-DE" sz="3200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B6B3687E-376D-B104-00BE-D177D518FF1F}"/>
              </a:ext>
            </a:extLst>
          </p:cNvPr>
          <p:cNvSpPr txBox="1"/>
          <p:nvPr/>
        </p:nvSpPr>
        <p:spPr>
          <a:xfrm>
            <a:off x="2003976" y="450847"/>
            <a:ext cx="4982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itchFamily="2" charset="0"/>
              </a:rPr>
              <a:t>Probleme</a:t>
            </a:r>
            <a:endParaRPr lang="de-DE" sz="4000" spc="-150" dirty="0">
              <a:solidFill>
                <a:srgbClr val="8EC143"/>
              </a:solidFill>
              <a:latin typeface="Raleway Black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267CF1-3010-05FD-87EB-DE20F9B8A4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0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7DC9105-2954-6101-93A5-7F88C537E984}"/>
              </a:ext>
            </a:extLst>
          </p:cNvPr>
          <p:cNvSpPr/>
          <p:nvPr/>
        </p:nvSpPr>
        <p:spPr>
          <a:xfrm>
            <a:off x="4581762" y="2088484"/>
            <a:ext cx="2496164" cy="3435522"/>
          </a:xfrm>
          <a:prstGeom prst="roundRect">
            <a:avLst/>
          </a:prstGeom>
          <a:solidFill>
            <a:srgbClr val="8EC1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019BCC8-4C6D-8563-BB6A-38FA81548CD6}"/>
              </a:ext>
            </a:extLst>
          </p:cNvPr>
          <p:cNvGrpSpPr/>
          <p:nvPr/>
        </p:nvGrpSpPr>
        <p:grpSpPr>
          <a:xfrm>
            <a:off x="982232" y="2978245"/>
            <a:ext cx="828000" cy="828000"/>
            <a:chOff x="-1110334" y="2976499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54DACBF-C719-3E24-241E-A758D15FF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0334" y="2976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 descr="Kopf mit Zahnrädern mit einfarbiger Füllung">
              <a:extLst>
                <a:ext uri="{FF2B5EF4-FFF2-40B4-BE49-F238E27FC236}">
                  <a16:creationId xmlns:a16="http://schemas.microsoft.com/office/drawing/2014/main" id="{64707BB3-CF4F-E7C4-2AD6-2AD7AC107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06934" y="3054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05BB5422-F3CE-8799-982C-EFC26820CC8E}"/>
              </a:ext>
            </a:extLst>
          </p:cNvPr>
          <p:cNvSpPr/>
          <p:nvPr/>
        </p:nvSpPr>
        <p:spPr>
          <a:xfrm rot="5400000" flipV="1">
            <a:off x="-7182806" y="2687635"/>
            <a:ext cx="15564254" cy="1482725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82747"/>
              <a:gd name="connsiteX1" fmla="*/ 6989738 w 15564254"/>
              <a:gd name="connsiteY1" fmla="*/ 1473203 h 1482747"/>
              <a:gd name="connsiteX2" fmla="*/ 7783876 w 15564254"/>
              <a:gd name="connsiteY2" fmla="*/ 939727 h 1482747"/>
              <a:gd name="connsiteX3" fmla="*/ 8614526 w 15564254"/>
              <a:gd name="connsiteY3" fmla="*/ 1473201 h 1482747"/>
              <a:gd name="connsiteX4" fmla="*/ 15564254 w 15564254"/>
              <a:gd name="connsiteY4" fmla="*/ 1473201 h 1482747"/>
              <a:gd name="connsiteX5" fmla="*/ 15564254 w 15564254"/>
              <a:gd name="connsiteY5" fmla="*/ 0 h 1482747"/>
              <a:gd name="connsiteX6" fmla="*/ 0 w 15564254"/>
              <a:gd name="connsiteY6" fmla="*/ 0 h 1482747"/>
              <a:gd name="connsiteX7" fmla="*/ 0 w 15564254"/>
              <a:gd name="connsiteY7" fmla="*/ 1473201 h 1482747"/>
              <a:gd name="connsiteX8" fmla="*/ 8621689 w 15564254"/>
              <a:gd name="connsiteY8" fmla="*/ 1482725 h 1482747"/>
              <a:gd name="connsiteX9" fmla="*/ 8614526 w 15564254"/>
              <a:gd name="connsiteY9" fmla="*/ 1473201 h 1482747"/>
              <a:gd name="connsiteX10" fmla="*/ 8614526 w 15564254"/>
              <a:gd name="connsiteY10" fmla="*/ 1473201 h 1482747"/>
              <a:gd name="connsiteX11" fmla="*/ 8629627 w 15564254"/>
              <a:gd name="connsiteY11" fmla="*/ 1474790 h 1482747"/>
              <a:gd name="connsiteX12" fmla="*/ 8621689 w 15564254"/>
              <a:gd name="connsiteY12" fmla="*/ 1482725 h 1482747"/>
              <a:gd name="connsiteX0" fmla="*/ 0 w 15564254"/>
              <a:gd name="connsiteY0" fmla="*/ 1473201 h 1482725"/>
              <a:gd name="connsiteX1" fmla="*/ 6989738 w 15564254"/>
              <a:gd name="connsiteY1" fmla="*/ 1473203 h 1482725"/>
              <a:gd name="connsiteX2" fmla="*/ 7783876 w 15564254"/>
              <a:gd name="connsiteY2" fmla="*/ 939727 h 1482725"/>
              <a:gd name="connsiteX3" fmla="*/ 8614526 w 15564254"/>
              <a:gd name="connsiteY3" fmla="*/ 1473201 h 1482725"/>
              <a:gd name="connsiteX4" fmla="*/ 15564254 w 15564254"/>
              <a:gd name="connsiteY4" fmla="*/ 1473201 h 1482725"/>
              <a:gd name="connsiteX5" fmla="*/ 15564254 w 15564254"/>
              <a:gd name="connsiteY5" fmla="*/ 0 h 1482725"/>
              <a:gd name="connsiteX6" fmla="*/ 0 w 15564254"/>
              <a:gd name="connsiteY6" fmla="*/ 0 h 1482725"/>
              <a:gd name="connsiteX7" fmla="*/ 0 w 15564254"/>
              <a:gd name="connsiteY7" fmla="*/ 1473201 h 1482725"/>
              <a:gd name="connsiteX8" fmla="*/ 8621689 w 15564254"/>
              <a:gd name="connsiteY8" fmla="*/ 1482725 h 1482725"/>
              <a:gd name="connsiteX9" fmla="*/ 8614526 w 15564254"/>
              <a:gd name="connsiteY9" fmla="*/ 1473201 h 1482725"/>
              <a:gd name="connsiteX10" fmla="*/ 8614526 w 15564254"/>
              <a:gd name="connsiteY10" fmla="*/ 1473201 h 1482725"/>
              <a:gd name="connsiteX11" fmla="*/ 8629627 w 15564254"/>
              <a:gd name="connsiteY11" fmla="*/ 1474790 h 1482725"/>
              <a:gd name="connsiteX12" fmla="*/ 8621689 w 15564254"/>
              <a:gd name="connsiteY12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82725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1689" y="1482725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16930" y="1467383"/>
                  <a:pt x="8621689" y="148272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A87777B4-10EF-A6C4-B768-7AD7A8C22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250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8" name="Grafik 17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3D41BE7F-6D53-4E5C-564C-C28411A34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357" y="1820638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9" name="Grafik 18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AA3886B6-3CE8-5530-144C-372B6C4A6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375" y="3054499"/>
            <a:ext cx="612000" cy="612000"/>
          </a:xfrm>
          <a:prstGeom prst="rect">
            <a:avLst/>
          </a:prstGeom>
        </p:spPr>
      </p:pic>
      <p:pic>
        <p:nvPicPr>
          <p:cNvPr id="20" name="Grafik 19" descr="Attribut1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89A2AD31-90E6-760C-101A-0AC14FAD99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0246" y="5448757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usgezeichnet mit einfarbiger Füllung">
            <a:hlinkClick r:id="rId16" action="ppaction://hlinksldjump"/>
            <a:extLst>
              <a:ext uri="{FF2B5EF4-FFF2-40B4-BE49-F238E27FC236}">
                <a16:creationId xmlns:a16="http://schemas.microsoft.com/office/drawing/2014/main" id="{83E7EBFD-1522-B17D-007B-9A2A3A1EAB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5840" y="4214896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B9C5D3E-592F-3434-AF49-6FDA56AAFD0F}"/>
              </a:ext>
            </a:extLst>
          </p:cNvPr>
          <p:cNvGrpSpPr/>
          <p:nvPr/>
        </p:nvGrpSpPr>
        <p:grpSpPr>
          <a:xfrm>
            <a:off x="2106652" y="2126638"/>
            <a:ext cx="2211238" cy="3653341"/>
            <a:chOff x="2270664" y="2140250"/>
            <a:chExt cx="2165491" cy="3541775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57F4F7B-BF60-EE67-1789-889585B979CD}"/>
                </a:ext>
              </a:extLst>
            </p:cNvPr>
            <p:cNvSpPr txBox="1"/>
            <p:nvPr/>
          </p:nvSpPr>
          <p:spPr>
            <a:xfrm>
              <a:off x="2270664" y="2140250"/>
              <a:ext cx="809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262626"/>
                  </a:solidFill>
                  <a:latin typeface="Seaford" panose="020F0502020204030204" pitchFamily="2" charset="0"/>
                </a:rPr>
                <a:t>01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E95809B-3480-617E-2DDE-36C32AE62ADB}"/>
                </a:ext>
              </a:extLst>
            </p:cNvPr>
            <p:cNvSpPr txBox="1"/>
            <p:nvPr/>
          </p:nvSpPr>
          <p:spPr>
            <a:xfrm>
              <a:off x="2276317" y="2727370"/>
              <a:ext cx="215983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rgbClr val="262626"/>
                  </a:solidFill>
                  <a:latin typeface="Raleway" pitchFamily="2" charset="0"/>
                </a:rPr>
                <a:t>Die Originalen THM-Bilder waren einfach zu detailliert. Das aller erste gelayoutete Bild hat mehr als 3 Tage  gedauert. </a:t>
              </a:r>
            </a:p>
            <a:p>
              <a:endParaRPr lang="de-DE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0765898-A8C5-8E4D-A1D0-2C03A3FE938F}"/>
              </a:ext>
            </a:extLst>
          </p:cNvPr>
          <p:cNvGrpSpPr/>
          <p:nvPr/>
        </p:nvGrpSpPr>
        <p:grpSpPr>
          <a:xfrm>
            <a:off x="4619501" y="2086315"/>
            <a:ext cx="2499067" cy="2488814"/>
            <a:chOff x="2270664" y="2140250"/>
            <a:chExt cx="2499067" cy="2488814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2DEC64E-E4B0-CD5C-3038-6530DE78D65B}"/>
                </a:ext>
              </a:extLst>
            </p:cNvPr>
            <p:cNvSpPr txBox="1"/>
            <p:nvPr/>
          </p:nvSpPr>
          <p:spPr>
            <a:xfrm>
              <a:off x="2270664" y="2140250"/>
              <a:ext cx="809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262626"/>
                  </a:solidFill>
                  <a:latin typeface="Seaford" panose="020F0502020204030204" pitchFamily="2" charset="0"/>
                </a:rPr>
                <a:t>02</a:t>
              </a:r>
              <a:endParaRPr lang="de-DE" sz="2800" b="1" dirty="0">
                <a:solidFill>
                  <a:srgbClr val="262626"/>
                </a:solidFill>
                <a:latin typeface="Seaford" panose="020F0502020204030204" pitchFamily="2" charset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F9C5429-0131-B51F-BDC1-E91A275D4097}"/>
                </a:ext>
              </a:extLst>
            </p:cNvPr>
            <p:cNvSpPr txBox="1"/>
            <p:nvPr/>
          </p:nvSpPr>
          <p:spPr>
            <a:xfrm>
              <a:off x="2306838" y="3319795"/>
              <a:ext cx="2462893" cy="1309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2800" dirty="0">
                  <a:solidFill>
                    <a:srgbClr val="262626"/>
                  </a:solidFill>
                  <a:latin typeface="Raleway" pitchFamily="2" charset="0"/>
                </a:rPr>
                <a:t>Datenschutz-rechte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C651D4B-037F-D8EF-24DF-2ACFE998EE0E}"/>
              </a:ext>
            </a:extLst>
          </p:cNvPr>
          <p:cNvGrpSpPr/>
          <p:nvPr/>
        </p:nvGrpSpPr>
        <p:grpSpPr>
          <a:xfrm>
            <a:off x="9708799" y="2085922"/>
            <a:ext cx="2347586" cy="3280769"/>
            <a:chOff x="7696558" y="2086467"/>
            <a:chExt cx="2347586" cy="3280769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36154ED-472F-1C10-B58C-74691E666D21}"/>
                </a:ext>
              </a:extLst>
            </p:cNvPr>
            <p:cNvGrpSpPr/>
            <p:nvPr/>
          </p:nvGrpSpPr>
          <p:grpSpPr>
            <a:xfrm>
              <a:off x="7720129" y="2086467"/>
              <a:ext cx="2324015" cy="1147736"/>
              <a:chOff x="2270664" y="2140250"/>
              <a:chExt cx="2324015" cy="1147736"/>
            </a:xfrm>
          </p:grpSpPr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3ECD617-47A4-0D48-EE5B-A37917076986}"/>
                  </a:ext>
                </a:extLst>
              </p:cNvPr>
              <p:cNvSpPr txBox="1"/>
              <p:nvPr/>
            </p:nvSpPr>
            <p:spPr>
              <a:xfrm>
                <a:off x="2270664" y="2140250"/>
                <a:ext cx="809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b="1" dirty="0">
                    <a:solidFill>
                      <a:srgbClr val="262626"/>
                    </a:solidFill>
                    <a:latin typeface="Seaford" panose="020F0502020204030204" pitchFamily="2" charset="0"/>
                  </a:rPr>
                  <a:t>04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B754A312-70C5-6EFF-6758-9B8428C46CA0}"/>
                  </a:ext>
                </a:extLst>
              </p:cNvPr>
              <p:cNvSpPr txBox="1"/>
              <p:nvPr/>
            </p:nvSpPr>
            <p:spPr>
              <a:xfrm>
                <a:off x="2270664" y="2918654"/>
                <a:ext cx="2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</p:txBody>
          </p:sp>
        </p:grp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E3C1F7C-2B18-EF27-8C02-B971B801BB36}"/>
                </a:ext>
              </a:extLst>
            </p:cNvPr>
            <p:cNvSpPr txBox="1"/>
            <p:nvPr/>
          </p:nvSpPr>
          <p:spPr>
            <a:xfrm>
              <a:off x="7696558" y="2732797"/>
              <a:ext cx="2059139" cy="2634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rgbClr val="262626"/>
                  </a:solidFill>
                  <a:latin typeface="Raleway" pitchFamily="2" charset="0"/>
                </a:rPr>
                <a:t>Lorem ipsum dolor sit amet, consetetur sadipscing elitr, sed diam nonumy eirmod tempor invidunt ut labore et dolore magna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76911376-0211-9634-65F5-AAC2BF53AFE4}"/>
              </a:ext>
            </a:extLst>
          </p:cNvPr>
          <p:cNvSpPr txBox="1"/>
          <p:nvPr/>
        </p:nvSpPr>
        <p:spPr>
          <a:xfrm>
            <a:off x="2003976" y="450847"/>
            <a:ext cx="4982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itchFamily="2" charset="0"/>
              </a:rPr>
              <a:t>Probleme</a:t>
            </a:r>
            <a:endParaRPr lang="de-DE" sz="4000" spc="-150" dirty="0">
              <a:solidFill>
                <a:srgbClr val="8EC143"/>
              </a:solidFill>
              <a:latin typeface="Raleway Black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6DF56D-C24D-6C79-2EDE-111359DCA1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7DC9105-2954-6101-93A5-7F88C537E984}"/>
              </a:ext>
            </a:extLst>
          </p:cNvPr>
          <p:cNvSpPr/>
          <p:nvPr/>
        </p:nvSpPr>
        <p:spPr>
          <a:xfrm>
            <a:off x="7051263" y="2054493"/>
            <a:ext cx="2496164" cy="3435522"/>
          </a:xfrm>
          <a:prstGeom prst="roundRect">
            <a:avLst/>
          </a:prstGeom>
          <a:solidFill>
            <a:srgbClr val="60AF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019BCC8-4C6D-8563-BB6A-38FA81548CD6}"/>
              </a:ext>
            </a:extLst>
          </p:cNvPr>
          <p:cNvGrpSpPr/>
          <p:nvPr/>
        </p:nvGrpSpPr>
        <p:grpSpPr>
          <a:xfrm>
            <a:off x="982232" y="2978245"/>
            <a:ext cx="828000" cy="828000"/>
            <a:chOff x="-1110334" y="2976499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54DACBF-C719-3E24-241E-A758D15FF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0334" y="2976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 descr="Kopf mit Zahnrädern mit einfarbiger Füllung">
              <a:extLst>
                <a:ext uri="{FF2B5EF4-FFF2-40B4-BE49-F238E27FC236}">
                  <a16:creationId xmlns:a16="http://schemas.microsoft.com/office/drawing/2014/main" id="{64707BB3-CF4F-E7C4-2AD6-2AD7AC107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06934" y="3054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05BB5422-F3CE-8799-982C-EFC26820CC8E}"/>
              </a:ext>
            </a:extLst>
          </p:cNvPr>
          <p:cNvSpPr/>
          <p:nvPr/>
        </p:nvSpPr>
        <p:spPr>
          <a:xfrm rot="5400000" flipV="1">
            <a:off x="-7182806" y="2687635"/>
            <a:ext cx="15564254" cy="1482725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82747"/>
              <a:gd name="connsiteX1" fmla="*/ 6989738 w 15564254"/>
              <a:gd name="connsiteY1" fmla="*/ 1473203 h 1482747"/>
              <a:gd name="connsiteX2" fmla="*/ 7783876 w 15564254"/>
              <a:gd name="connsiteY2" fmla="*/ 939727 h 1482747"/>
              <a:gd name="connsiteX3" fmla="*/ 8614526 w 15564254"/>
              <a:gd name="connsiteY3" fmla="*/ 1473201 h 1482747"/>
              <a:gd name="connsiteX4" fmla="*/ 15564254 w 15564254"/>
              <a:gd name="connsiteY4" fmla="*/ 1473201 h 1482747"/>
              <a:gd name="connsiteX5" fmla="*/ 15564254 w 15564254"/>
              <a:gd name="connsiteY5" fmla="*/ 0 h 1482747"/>
              <a:gd name="connsiteX6" fmla="*/ 0 w 15564254"/>
              <a:gd name="connsiteY6" fmla="*/ 0 h 1482747"/>
              <a:gd name="connsiteX7" fmla="*/ 0 w 15564254"/>
              <a:gd name="connsiteY7" fmla="*/ 1473201 h 1482747"/>
              <a:gd name="connsiteX8" fmla="*/ 8621689 w 15564254"/>
              <a:gd name="connsiteY8" fmla="*/ 1482725 h 1482747"/>
              <a:gd name="connsiteX9" fmla="*/ 8614526 w 15564254"/>
              <a:gd name="connsiteY9" fmla="*/ 1473201 h 1482747"/>
              <a:gd name="connsiteX10" fmla="*/ 8614526 w 15564254"/>
              <a:gd name="connsiteY10" fmla="*/ 1473201 h 1482747"/>
              <a:gd name="connsiteX11" fmla="*/ 8629627 w 15564254"/>
              <a:gd name="connsiteY11" fmla="*/ 1474790 h 1482747"/>
              <a:gd name="connsiteX12" fmla="*/ 8621689 w 15564254"/>
              <a:gd name="connsiteY12" fmla="*/ 1482725 h 1482747"/>
              <a:gd name="connsiteX0" fmla="*/ 0 w 15564254"/>
              <a:gd name="connsiteY0" fmla="*/ 1473201 h 1482725"/>
              <a:gd name="connsiteX1" fmla="*/ 6989738 w 15564254"/>
              <a:gd name="connsiteY1" fmla="*/ 1473203 h 1482725"/>
              <a:gd name="connsiteX2" fmla="*/ 7783876 w 15564254"/>
              <a:gd name="connsiteY2" fmla="*/ 939727 h 1482725"/>
              <a:gd name="connsiteX3" fmla="*/ 8614526 w 15564254"/>
              <a:gd name="connsiteY3" fmla="*/ 1473201 h 1482725"/>
              <a:gd name="connsiteX4" fmla="*/ 15564254 w 15564254"/>
              <a:gd name="connsiteY4" fmla="*/ 1473201 h 1482725"/>
              <a:gd name="connsiteX5" fmla="*/ 15564254 w 15564254"/>
              <a:gd name="connsiteY5" fmla="*/ 0 h 1482725"/>
              <a:gd name="connsiteX6" fmla="*/ 0 w 15564254"/>
              <a:gd name="connsiteY6" fmla="*/ 0 h 1482725"/>
              <a:gd name="connsiteX7" fmla="*/ 0 w 15564254"/>
              <a:gd name="connsiteY7" fmla="*/ 1473201 h 1482725"/>
              <a:gd name="connsiteX8" fmla="*/ 8621689 w 15564254"/>
              <a:gd name="connsiteY8" fmla="*/ 1482725 h 1482725"/>
              <a:gd name="connsiteX9" fmla="*/ 8614526 w 15564254"/>
              <a:gd name="connsiteY9" fmla="*/ 1473201 h 1482725"/>
              <a:gd name="connsiteX10" fmla="*/ 8614526 w 15564254"/>
              <a:gd name="connsiteY10" fmla="*/ 1473201 h 1482725"/>
              <a:gd name="connsiteX11" fmla="*/ 8629627 w 15564254"/>
              <a:gd name="connsiteY11" fmla="*/ 1474790 h 1482725"/>
              <a:gd name="connsiteX12" fmla="*/ 8621689 w 15564254"/>
              <a:gd name="connsiteY12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82725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1689" y="1482725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16930" y="1467383"/>
                  <a:pt x="8621689" y="148272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A87777B4-10EF-A6C4-B768-7AD7A8C22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250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8" name="Grafik 17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3D41BE7F-6D53-4E5C-564C-C28411A34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357" y="1820638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9" name="Grafik 18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AA3886B6-3CE8-5530-144C-372B6C4A6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375" y="3054499"/>
            <a:ext cx="612000" cy="612000"/>
          </a:xfrm>
          <a:prstGeom prst="rect">
            <a:avLst/>
          </a:prstGeom>
        </p:spPr>
      </p:pic>
      <p:pic>
        <p:nvPicPr>
          <p:cNvPr id="20" name="Grafik 19" descr="Attribut1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89A2AD31-90E6-760C-101A-0AC14FAD99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0246" y="5448757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usgezeichnet mit einfarbiger Füllung">
            <a:hlinkClick r:id="rId16" action="ppaction://hlinksldjump"/>
            <a:extLst>
              <a:ext uri="{FF2B5EF4-FFF2-40B4-BE49-F238E27FC236}">
                <a16:creationId xmlns:a16="http://schemas.microsoft.com/office/drawing/2014/main" id="{83E7EBFD-1522-B17D-007B-9A2A3A1EAB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5840" y="4214896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B9C5D3E-592F-3434-AF49-6FDA56AAFD0F}"/>
              </a:ext>
            </a:extLst>
          </p:cNvPr>
          <p:cNvGrpSpPr/>
          <p:nvPr/>
        </p:nvGrpSpPr>
        <p:grpSpPr>
          <a:xfrm>
            <a:off x="2106652" y="2126638"/>
            <a:ext cx="2211238" cy="3653341"/>
            <a:chOff x="2270664" y="2140250"/>
            <a:chExt cx="2165491" cy="3541775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57F4F7B-BF60-EE67-1789-889585B979CD}"/>
                </a:ext>
              </a:extLst>
            </p:cNvPr>
            <p:cNvSpPr txBox="1"/>
            <p:nvPr/>
          </p:nvSpPr>
          <p:spPr>
            <a:xfrm>
              <a:off x="2270664" y="2140250"/>
              <a:ext cx="809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262626"/>
                  </a:solidFill>
                  <a:latin typeface="Seaford" panose="020F0502020204030204" pitchFamily="2" charset="0"/>
                </a:rPr>
                <a:t>01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E95809B-3480-617E-2DDE-36C32AE62ADB}"/>
                </a:ext>
              </a:extLst>
            </p:cNvPr>
            <p:cNvSpPr txBox="1"/>
            <p:nvPr/>
          </p:nvSpPr>
          <p:spPr>
            <a:xfrm>
              <a:off x="2276317" y="2727370"/>
              <a:ext cx="215983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rgbClr val="262626"/>
                  </a:solidFill>
                  <a:latin typeface="Raleway" pitchFamily="2" charset="0"/>
                </a:rPr>
                <a:t>Die Originalen THM-Bilder waren einfach zu detailliert. Das aller erste gelayoutete Bild hat mehr als 3 Tage  gedauert. </a:t>
              </a:r>
            </a:p>
            <a:p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CEF57EDE-169E-9CA4-F800-A3B27B647907}"/>
              </a:ext>
            </a:extLst>
          </p:cNvPr>
          <p:cNvGrpSpPr/>
          <p:nvPr/>
        </p:nvGrpSpPr>
        <p:grpSpPr>
          <a:xfrm>
            <a:off x="7207406" y="2085922"/>
            <a:ext cx="2393646" cy="1147736"/>
            <a:chOff x="7650498" y="2086467"/>
            <a:chExt cx="2393646" cy="1147736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09BC159-1388-0CAB-9C53-18303D269644}"/>
                </a:ext>
              </a:extLst>
            </p:cNvPr>
            <p:cNvGrpSpPr/>
            <p:nvPr/>
          </p:nvGrpSpPr>
          <p:grpSpPr>
            <a:xfrm>
              <a:off x="7720129" y="2086467"/>
              <a:ext cx="2324015" cy="1147736"/>
              <a:chOff x="2270664" y="2140250"/>
              <a:chExt cx="2324015" cy="1147736"/>
            </a:xfrm>
          </p:grpSpPr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F971782-BDDF-C984-D33F-A50DF601ECB9}"/>
                  </a:ext>
                </a:extLst>
              </p:cNvPr>
              <p:cNvSpPr txBox="1"/>
              <p:nvPr/>
            </p:nvSpPr>
            <p:spPr>
              <a:xfrm>
                <a:off x="2270664" y="2140250"/>
                <a:ext cx="809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b="1" dirty="0">
                    <a:solidFill>
                      <a:srgbClr val="262626"/>
                    </a:solidFill>
                    <a:latin typeface="Seaford" panose="020F0502020204030204" pitchFamily="2" charset="0"/>
                  </a:rPr>
                  <a:t>03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D41914E-2B9A-360B-D4F8-4DCC6706BFF1}"/>
                  </a:ext>
                </a:extLst>
              </p:cNvPr>
              <p:cNvSpPr txBox="1"/>
              <p:nvPr/>
            </p:nvSpPr>
            <p:spPr>
              <a:xfrm>
                <a:off x="2270664" y="2918654"/>
                <a:ext cx="2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</p:txBody>
          </p:sp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1778335-D5BE-B636-E402-3436CBADF539}"/>
                </a:ext>
              </a:extLst>
            </p:cNvPr>
            <p:cNvSpPr txBox="1"/>
            <p:nvPr/>
          </p:nvSpPr>
          <p:spPr>
            <a:xfrm>
              <a:off x="7650498" y="2732798"/>
              <a:ext cx="2059139" cy="418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de-DE" sz="1600" dirty="0">
                <a:solidFill>
                  <a:srgbClr val="262626"/>
                </a:solidFill>
                <a:latin typeface="Raleway" pitchFamily="2" charset="0"/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C651D4B-037F-D8EF-24DF-2ACFE998EE0E}"/>
              </a:ext>
            </a:extLst>
          </p:cNvPr>
          <p:cNvGrpSpPr/>
          <p:nvPr/>
        </p:nvGrpSpPr>
        <p:grpSpPr>
          <a:xfrm>
            <a:off x="9708799" y="2085922"/>
            <a:ext cx="2347586" cy="3280769"/>
            <a:chOff x="7696558" y="2086467"/>
            <a:chExt cx="2347586" cy="3280769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36154ED-472F-1C10-B58C-74691E666D21}"/>
                </a:ext>
              </a:extLst>
            </p:cNvPr>
            <p:cNvGrpSpPr/>
            <p:nvPr/>
          </p:nvGrpSpPr>
          <p:grpSpPr>
            <a:xfrm>
              <a:off x="7720129" y="2086467"/>
              <a:ext cx="2324015" cy="1147736"/>
              <a:chOff x="2270664" y="2140250"/>
              <a:chExt cx="2324015" cy="1147736"/>
            </a:xfrm>
          </p:grpSpPr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3ECD617-47A4-0D48-EE5B-A37917076986}"/>
                  </a:ext>
                </a:extLst>
              </p:cNvPr>
              <p:cNvSpPr txBox="1"/>
              <p:nvPr/>
            </p:nvSpPr>
            <p:spPr>
              <a:xfrm>
                <a:off x="2270664" y="2140250"/>
                <a:ext cx="809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b="1" dirty="0">
                    <a:solidFill>
                      <a:srgbClr val="262626"/>
                    </a:solidFill>
                    <a:latin typeface="Seaford" panose="020F0502020204030204" pitchFamily="2" charset="0"/>
                  </a:rPr>
                  <a:t>04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B754A312-70C5-6EFF-6758-9B8428C46CA0}"/>
                  </a:ext>
                </a:extLst>
              </p:cNvPr>
              <p:cNvSpPr txBox="1"/>
              <p:nvPr/>
            </p:nvSpPr>
            <p:spPr>
              <a:xfrm>
                <a:off x="2270664" y="2918654"/>
                <a:ext cx="2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</p:txBody>
          </p:sp>
        </p:grp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E3C1F7C-2B18-EF27-8C02-B971B801BB36}"/>
                </a:ext>
              </a:extLst>
            </p:cNvPr>
            <p:cNvSpPr txBox="1"/>
            <p:nvPr/>
          </p:nvSpPr>
          <p:spPr>
            <a:xfrm>
              <a:off x="7696558" y="2732797"/>
              <a:ext cx="2059139" cy="2634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rgbClr val="262626"/>
                  </a:solidFill>
                  <a:latin typeface="Raleway" pitchFamily="2" charset="0"/>
                </a:rPr>
                <a:t>Lorem ipsum dolor sit amet, consetetur sadipscing elitr, sed diam nonumy eirmod tempor invidunt ut labore et dolore magna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B40B7166-B5F1-0DE4-C02A-80ED601632B6}"/>
              </a:ext>
            </a:extLst>
          </p:cNvPr>
          <p:cNvSpPr txBox="1"/>
          <p:nvPr/>
        </p:nvSpPr>
        <p:spPr>
          <a:xfrm>
            <a:off x="2003976" y="450847"/>
            <a:ext cx="4982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itchFamily="2" charset="0"/>
              </a:rPr>
              <a:t>Probleme</a:t>
            </a:r>
            <a:endParaRPr lang="de-DE" sz="4000" spc="-150" dirty="0">
              <a:solidFill>
                <a:srgbClr val="8EC143"/>
              </a:solidFill>
              <a:latin typeface="Raleway Black" pitchFamily="2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EB200D6-76EE-2278-F094-8403E000EC49}"/>
              </a:ext>
            </a:extLst>
          </p:cNvPr>
          <p:cNvSpPr txBox="1"/>
          <p:nvPr/>
        </p:nvSpPr>
        <p:spPr>
          <a:xfrm>
            <a:off x="7186412" y="3211627"/>
            <a:ext cx="2212946" cy="13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rgbClr val="262626"/>
                </a:solidFill>
                <a:latin typeface="Raleway" pitchFamily="2" charset="0"/>
              </a:rPr>
              <a:t>Parallel </a:t>
            </a:r>
          </a:p>
          <a:p>
            <a:pPr algn="ctr">
              <a:lnSpc>
                <a:spcPct val="150000"/>
              </a:lnSpc>
            </a:pPr>
            <a:r>
              <a:rPr lang="de-DE" sz="2800" dirty="0">
                <a:solidFill>
                  <a:srgbClr val="262626"/>
                </a:solidFill>
                <a:latin typeface="Raleway" pitchFamily="2" charset="0"/>
              </a:rPr>
              <a:t>Arbeit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3B5239-52FD-B2FF-3244-CD318232DD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4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55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F7DC9105-2954-6101-93A5-7F88C537E984}"/>
              </a:ext>
            </a:extLst>
          </p:cNvPr>
          <p:cNvSpPr/>
          <p:nvPr/>
        </p:nvSpPr>
        <p:spPr>
          <a:xfrm>
            <a:off x="9529055" y="2013235"/>
            <a:ext cx="2496164" cy="3435522"/>
          </a:xfrm>
          <a:prstGeom prst="roundRect">
            <a:avLst/>
          </a:prstGeom>
          <a:solidFill>
            <a:srgbClr val="4584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019BCC8-4C6D-8563-BB6A-38FA81548CD6}"/>
              </a:ext>
            </a:extLst>
          </p:cNvPr>
          <p:cNvGrpSpPr/>
          <p:nvPr/>
        </p:nvGrpSpPr>
        <p:grpSpPr>
          <a:xfrm>
            <a:off x="982232" y="2978245"/>
            <a:ext cx="828000" cy="828000"/>
            <a:chOff x="-1110334" y="2976499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D54DACBF-C719-3E24-241E-A758D15FF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0334" y="2976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 descr="Kopf mit Zahnrädern mit einfarbiger Füllung">
              <a:extLst>
                <a:ext uri="{FF2B5EF4-FFF2-40B4-BE49-F238E27FC236}">
                  <a16:creationId xmlns:a16="http://schemas.microsoft.com/office/drawing/2014/main" id="{64707BB3-CF4F-E7C4-2AD6-2AD7AC107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06934" y="3054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05BB5422-F3CE-8799-982C-EFC26820CC8E}"/>
              </a:ext>
            </a:extLst>
          </p:cNvPr>
          <p:cNvSpPr/>
          <p:nvPr/>
        </p:nvSpPr>
        <p:spPr>
          <a:xfrm rot="5400000" flipV="1">
            <a:off x="-7182806" y="2687635"/>
            <a:ext cx="15564254" cy="1482725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82747"/>
              <a:gd name="connsiteX1" fmla="*/ 6989738 w 15564254"/>
              <a:gd name="connsiteY1" fmla="*/ 1473203 h 1482747"/>
              <a:gd name="connsiteX2" fmla="*/ 7783876 w 15564254"/>
              <a:gd name="connsiteY2" fmla="*/ 939727 h 1482747"/>
              <a:gd name="connsiteX3" fmla="*/ 8614526 w 15564254"/>
              <a:gd name="connsiteY3" fmla="*/ 1473201 h 1482747"/>
              <a:gd name="connsiteX4" fmla="*/ 15564254 w 15564254"/>
              <a:gd name="connsiteY4" fmla="*/ 1473201 h 1482747"/>
              <a:gd name="connsiteX5" fmla="*/ 15564254 w 15564254"/>
              <a:gd name="connsiteY5" fmla="*/ 0 h 1482747"/>
              <a:gd name="connsiteX6" fmla="*/ 0 w 15564254"/>
              <a:gd name="connsiteY6" fmla="*/ 0 h 1482747"/>
              <a:gd name="connsiteX7" fmla="*/ 0 w 15564254"/>
              <a:gd name="connsiteY7" fmla="*/ 1473201 h 1482747"/>
              <a:gd name="connsiteX8" fmla="*/ 8621689 w 15564254"/>
              <a:gd name="connsiteY8" fmla="*/ 1482725 h 1482747"/>
              <a:gd name="connsiteX9" fmla="*/ 8614526 w 15564254"/>
              <a:gd name="connsiteY9" fmla="*/ 1473201 h 1482747"/>
              <a:gd name="connsiteX10" fmla="*/ 8614526 w 15564254"/>
              <a:gd name="connsiteY10" fmla="*/ 1473201 h 1482747"/>
              <a:gd name="connsiteX11" fmla="*/ 8629627 w 15564254"/>
              <a:gd name="connsiteY11" fmla="*/ 1474790 h 1482747"/>
              <a:gd name="connsiteX12" fmla="*/ 8621689 w 15564254"/>
              <a:gd name="connsiteY12" fmla="*/ 1482725 h 1482747"/>
              <a:gd name="connsiteX0" fmla="*/ 0 w 15564254"/>
              <a:gd name="connsiteY0" fmla="*/ 1473201 h 1482725"/>
              <a:gd name="connsiteX1" fmla="*/ 6989738 w 15564254"/>
              <a:gd name="connsiteY1" fmla="*/ 1473203 h 1482725"/>
              <a:gd name="connsiteX2" fmla="*/ 7783876 w 15564254"/>
              <a:gd name="connsiteY2" fmla="*/ 939727 h 1482725"/>
              <a:gd name="connsiteX3" fmla="*/ 8614526 w 15564254"/>
              <a:gd name="connsiteY3" fmla="*/ 1473201 h 1482725"/>
              <a:gd name="connsiteX4" fmla="*/ 15564254 w 15564254"/>
              <a:gd name="connsiteY4" fmla="*/ 1473201 h 1482725"/>
              <a:gd name="connsiteX5" fmla="*/ 15564254 w 15564254"/>
              <a:gd name="connsiteY5" fmla="*/ 0 h 1482725"/>
              <a:gd name="connsiteX6" fmla="*/ 0 w 15564254"/>
              <a:gd name="connsiteY6" fmla="*/ 0 h 1482725"/>
              <a:gd name="connsiteX7" fmla="*/ 0 w 15564254"/>
              <a:gd name="connsiteY7" fmla="*/ 1473201 h 1482725"/>
              <a:gd name="connsiteX8" fmla="*/ 8621689 w 15564254"/>
              <a:gd name="connsiteY8" fmla="*/ 1482725 h 1482725"/>
              <a:gd name="connsiteX9" fmla="*/ 8614526 w 15564254"/>
              <a:gd name="connsiteY9" fmla="*/ 1473201 h 1482725"/>
              <a:gd name="connsiteX10" fmla="*/ 8614526 w 15564254"/>
              <a:gd name="connsiteY10" fmla="*/ 1473201 h 1482725"/>
              <a:gd name="connsiteX11" fmla="*/ 8629627 w 15564254"/>
              <a:gd name="connsiteY11" fmla="*/ 1474790 h 1482725"/>
              <a:gd name="connsiteX12" fmla="*/ 8621689 w 15564254"/>
              <a:gd name="connsiteY12" fmla="*/ 1482725 h 14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82725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1689" y="1482725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16930" y="1467383"/>
                  <a:pt x="8621689" y="148272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A87777B4-10EF-A6C4-B768-7AD7A8C22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250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8" name="Grafik 17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3D41BE7F-6D53-4E5C-564C-C28411A34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357" y="1820638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9" name="Grafik 18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AA3886B6-3CE8-5530-144C-372B6C4A6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375" y="3054499"/>
            <a:ext cx="612000" cy="612000"/>
          </a:xfrm>
          <a:prstGeom prst="rect">
            <a:avLst/>
          </a:prstGeom>
        </p:spPr>
      </p:pic>
      <p:pic>
        <p:nvPicPr>
          <p:cNvPr id="20" name="Grafik 19" descr="Attribut1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89A2AD31-90E6-760C-101A-0AC14FAD99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0246" y="5448757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usgezeichnet mit einfarbiger Füllung">
            <a:hlinkClick r:id="rId16" action="ppaction://hlinksldjump"/>
            <a:extLst>
              <a:ext uri="{FF2B5EF4-FFF2-40B4-BE49-F238E27FC236}">
                <a16:creationId xmlns:a16="http://schemas.microsoft.com/office/drawing/2014/main" id="{83E7EBFD-1522-B17D-007B-9A2A3A1EAB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5840" y="4214896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6C69C0C-F466-9E18-CA61-EC058A5EB842}"/>
              </a:ext>
            </a:extLst>
          </p:cNvPr>
          <p:cNvSpPr txBox="1"/>
          <p:nvPr/>
        </p:nvSpPr>
        <p:spPr>
          <a:xfrm>
            <a:off x="2003976" y="450847"/>
            <a:ext cx="4982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itchFamily="2" charset="0"/>
              </a:rPr>
              <a:t>Probleme</a:t>
            </a:r>
            <a:endParaRPr lang="de-DE" sz="4000" spc="-150" dirty="0">
              <a:solidFill>
                <a:srgbClr val="8EC143"/>
              </a:solidFill>
              <a:latin typeface="Raleway Black" pitchFamily="2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B9C5D3E-592F-3434-AF49-6FDA56AAFD0F}"/>
              </a:ext>
            </a:extLst>
          </p:cNvPr>
          <p:cNvGrpSpPr/>
          <p:nvPr/>
        </p:nvGrpSpPr>
        <p:grpSpPr>
          <a:xfrm>
            <a:off x="2106652" y="2126638"/>
            <a:ext cx="2211238" cy="3653341"/>
            <a:chOff x="2270664" y="2140250"/>
            <a:chExt cx="2165491" cy="3541775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57F4F7B-BF60-EE67-1789-889585B979CD}"/>
                </a:ext>
              </a:extLst>
            </p:cNvPr>
            <p:cNvSpPr txBox="1"/>
            <p:nvPr/>
          </p:nvSpPr>
          <p:spPr>
            <a:xfrm>
              <a:off x="2270664" y="2140250"/>
              <a:ext cx="809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262626"/>
                  </a:solidFill>
                  <a:latin typeface="Seaford" panose="020F0502020204030204" pitchFamily="2" charset="0"/>
                </a:rPr>
                <a:t>01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E95809B-3480-617E-2DDE-36C32AE62ADB}"/>
                </a:ext>
              </a:extLst>
            </p:cNvPr>
            <p:cNvSpPr txBox="1"/>
            <p:nvPr/>
          </p:nvSpPr>
          <p:spPr>
            <a:xfrm>
              <a:off x="2276317" y="2727370"/>
              <a:ext cx="215983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rgbClr val="262626"/>
                  </a:solidFill>
                  <a:latin typeface="Raleway" pitchFamily="2" charset="0"/>
                </a:rPr>
                <a:t>Die Originalen THM-Bilder waren einfach zu detailliert. Das aller erste gelayoutete Bild hat mehr als 3 Tage  gedauert. </a:t>
              </a:r>
            </a:p>
            <a:p>
              <a:endParaRPr lang="de-DE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0765898-A8C5-8E4D-A1D0-2C03A3FE938F}"/>
              </a:ext>
            </a:extLst>
          </p:cNvPr>
          <p:cNvGrpSpPr/>
          <p:nvPr/>
        </p:nvGrpSpPr>
        <p:grpSpPr>
          <a:xfrm>
            <a:off x="4601418" y="2086315"/>
            <a:ext cx="2462893" cy="3600593"/>
            <a:chOff x="2252581" y="2140250"/>
            <a:chExt cx="2462893" cy="3600593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2DEC64E-E4B0-CD5C-3038-6530DE78D65B}"/>
                </a:ext>
              </a:extLst>
            </p:cNvPr>
            <p:cNvSpPr txBox="1"/>
            <p:nvPr/>
          </p:nvSpPr>
          <p:spPr>
            <a:xfrm>
              <a:off x="2270664" y="2140250"/>
              <a:ext cx="809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600" b="1" dirty="0">
                  <a:solidFill>
                    <a:srgbClr val="262626"/>
                  </a:solidFill>
                  <a:latin typeface="Seaford" panose="020F0502020204030204" pitchFamily="2" charset="0"/>
                </a:rPr>
                <a:t>02</a:t>
              </a:r>
              <a:endParaRPr lang="de-DE" sz="2800" b="1" dirty="0">
                <a:solidFill>
                  <a:srgbClr val="262626"/>
                </a:solidFill>
                <a:latin typeface="Seaford" panose="020F0502020204030204" pitchFamily="2" charset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F9C5429-0131-B51F-BDC1-E91A275D4097}"/>
                </a:ext>
              </a:extLst>
            </p:cNvPr>
            <p:cNvSpPr txBox="1"/>
            <p:nvPr/>
          </p:nvSpPr>
          <p:spPr>
            <a:xfrm>
              <a:off x="2252581" y="2786188"/>
              <a:ext cx="2462893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rgbClr val="262626"/>
                  </a:solidFill>
                  <a:latin typeface="Raleway" pitchFamily="2" charset="0"/>
                </a:rPr>
                <a:t>Die Umsetzung der Charaktere. Wegen  Datenschutzrechten. Geplant waren Disney Charaktere und eine viel komplexere Umsetzung der Räume</a:t>
              </a:r>
            </a:p>
            <a:p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CEF57EDE-169E-9CA4-F800-A3B27B647907}"/>
              </a:ext>
            </a:extLst>
          </p:cNvPr>
          <p:cNvGrpSpPr/>
          <p:nvPr/>
        </p:nvGrpSpPr>
        <p:grpSpPr>
          <a:xfrm>
            <a:off x="7207406" y="2085922"/>
            <a:ext cx="2393646" cy="3280770"/>
            <a:chOff x="7650498" y="2086467"/>
            <a:chExt cx="2393646" cy="3280770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09BC159-1388-0CAB-9C53-18303D269644}"/>
                </a:ext>
              </a:extLst>
            </p:cNvPr>
            <p:cNvGrpSpPr/>
            <p:nvPr/>
          </p:nvGrpSpPr>
          <p:grpSpPr>
            <a:xfrm>
              <a:off x="7720129" y="2086467"/>
              <a:ext cx="2324015" cy="1147736"/>
              <a:chOff x="2270664" y="2140250"/>
              <a:chExt cx="2324015" cy="1147736"/>
            </a:xfrm>
          </p:grpSpPr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F971782-BDDF-C984-D33F-A50DF601ECB9}"/>
                  </a:ext>
                </a:extLst>
              </p:cNvPr>
              <p:cNvSpPr txBox="1"/>
              <p:nvPr/>
            </p:nvSpPr>
            <p:spPr>
              <a:xfrm>
                <a:off x="2270664" y="2140250"/>
                <a:ext cx="809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b="1" dirty="0">
                    <a:solidFill>
                      <a:srgbClr val="262626"/>
                    </a:solidFill>
                    <a:latin typeface="Seaford" panose="020F0502020204030204" pitchFamily="2" charset="0"/>
                  </a:rPr>
                  <a:t>03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D41914E-2B9A-360B-D4F8-4DCC6706BFF1}"/>
                  </a:ext>
                </a:extLst>
              </p:cNvPr>
              <p:cNvSpPr txBox="1"/>
              <p:nvPr/>
            </p:nvSpPr>
            <p:spPr>
              <a:xfrm>
                <a:off x="2270664" y="2918654"/>
                <a:ext cx="2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</p:txBody>
          </p:sp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C1778335-D5BE-B636-E402-3436CBADF539}"/>
                </a:ext>
              </a:extLst>
            </p:cNvPr>
            <p:cNvSpPr txBox="1"/>
            <p:nvPr/>
          </p:nvSpPr>
          <p:spPr>
            <a:xfrm>
              <a:off x="7650498" y="2732798"/>
              <a:ext cx="2059139" cy="2634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rgbClr val="262626"/>
                  </a:solidFill>
                  <a:latin typeface="Raleway" pitchFamily="2" charset="0"/>
                </a:rPr>
                <a:t>Lorem ipsum dolor sit amet, consetetur sadipscing elitr, sed diam nonumy eirmod tempor invidunt ut labore et dolore magna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C651D4B-037F-D8EF-24DF-2ACFE998EE0E}"/>
              </a:ext>
            </a:extLst>
          </p:cNvPr>
          <p:cNvGrpSpPr/>
          <p:nvPr/>
        </p:nvGrpSpPr>
        <p:grpSpPr>
          <a:xfrm>
            <a:off x="9652934" y="2085922"/>
            <a:ext cx="2403451" cy="1981862"/>
            <a:chOff x="7640693" y="2086467"/>
            <a:chExt cx="2403451" cy="1981862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436154ED-472F-1C10-B58C-74691E666D21}"/>
                </a:ext>
              </a:extLst>
            </p:cNvPr>
            <p:cNvGrpSpPr/>
            <p:nvPr/>
          </p:nvGrpSpPr>
          <p:grpSpPr>
            <a:xfrm>
              <a:off x="7720129" y="2086467"/>
              <a:ext cx="2324015" cy="1147736"/>
              <a:chOff x="2270664" y="2140250"/>
              <a:chExt cx="2324015" cy="1147736"/>
            </a:xfrm>
          </p:grpSpPr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3ECD617-47A4-0D48-EE5B-A37917076986}"/>
                  </a:ext>
                </a:extLst>
              </p:cNvPr>
              <p:cNvSpPr txBox="1"/>
              <p:nvPr/>
            </p:nvSpPr>
            <p:spPr>
              <a:xfrm>
                <a:off x="2270664" y="2140250"/>
                <a:ext cx="809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600" b="1" dirty="0">
                    <a:solidFill>
                      <a:srgbClr val="262626"/>
                    </a:solidFill>
                    <a:latin typeface="Seaford" panose="020F0502020204030204" pitchFamily="2" charset="0"/>
                  </a:rPr>
                  <a:t>04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B754A312-70C5-6EFF-6758-9B8428C46CA0}"/>
                  </a:ext>
                </a:extLst>
              </p:cNvPr>
              <p:cNvSpPr txBox="1"/>
              <p:nvPr/>
            </p:nvSpPr>
            <p:spPr>
              <a:xfrm>
                <a:off x="2270664" y="2918654"/>
                <a:ext cx="2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de-DE" dirty="0"/>
              </a:p>
            </p:txBody>
          </p:sp>
        </p:grp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E3C1F7C-2B18-EF27-8C02-B971B801BB36}"/>
                </a:ext>
              </a:extLst>
            </p:cNvPr>
            <p:cNvSpPr txBox="1"/>
            <p:nvPr/>
          </p:nvSpPr>
          <p:spPr>
            <a:xfrm>
              <a:off x="7640693" y="3405391"/>
              <a:ext cx="2324015" cy="662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2800" dirty="0">
                  <a:solidFill>
                    <a:srgbClr val="262626"/>
                  </a:solidFill>
                  <a:latin typeface="Raleway" pitchFamily="2" charset="0"/>
                </a:rPr>
                <a:t>Zeit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5BA067B5-432B-597C-4FDB-A60562D6F8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070311F-2A69-6C81-E096-3FB95137F4FD}"/>
              </a:ext>
            </a:extLst>
          </p:cNvPr>
          <p:cNvGrpSpPr/>
          <p:nvPr/>
        </p:nvGrpSpPr>
        <p:grpSpPr>
          <a:xfrm>
            <a:off x="1040875" y="4106897"/>
            <a:ext cx="828000" cy="828000"/>
            <a:chOff x="-1114934" y="4140499"/>
            <a:chExt cx="828000" cy="828000"/>
          </a:xfrm>
          <a:solidFill>
            <a:srgbClr val="404040"/>
          </a:solidFill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E39AB5D-D2BB-5001-9116-949123C1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4934" y="4140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Ausgezeichnet mit einfarbiger Füllung">
              <a:extLst>
                <a:ext uri="{FF2B5EF4-FFF2-40B4-BE49-F238E27FC236}">
                  <a16:creationId xmlns:a16="http://schemas.microsoft.com/office/drawing/2014/main" id="{046904C9-873C-9EA9-A730-86668AD9F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06934" y="4248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EF6A78CA-6AD6-EBCB-4F27-9CD2FB4864E8}"/>
              </a:ext>
            </a:extLst>
          </p:cNvPr>
          <p:cNvSpPr/>
          <p:nvPr/>
        </p:nvSpPr>
        <p:spPr>
          <a:xfrm rot="5400000" flipV="1">
            <a:off x="-7069752" y="3783502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rgbClr val="404040"/>
              </a:solidFill>
            </a:endParaRPr>
          </a:p>
        </p:txBody>
      </p:sp>
      <p:pic>
        <p:nvPicPr>
          <p:cNvPr id="19" name="Grafik 18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CF0D7102-798A-D354-A484-0A56832A5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75" y="62335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F507603E-A548-0A3B-8690-60E1F8304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1" name="Grafik 20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8D1C595C-9F53-7144-1C94-081F06AC2C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375" y="30515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F9859CDD-082E-FA36-7440-316184BE1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887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BE3079-97C6-8AC4-7A21-8F93374E070B}"/>
              </a:ext>
            </a:extLst>
          </p:cNvPr>
          <p:cNvSpPr txBox="1"/>
          <p:nvPr/>
        </p:nvSpPr>
        <p:spPr>
          <a:xfrm>
            <a:off x="2297801" y="219689"/>
            <a:ext cx="3051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Stärken</a:t>
            </a:r>
            <a:endParaRPr lang="de-DE" sz="6000" dirty="0">
              <a:solidFill>
                <a:srgbClr val="8EC143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C75A91-F177-0E19-EB6E-F6CF5881AED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30674" t="-1453" r="30674" b="1453"/>
          <a:stretch/>
        </p:blipFill>
        <p:spPr>
          <a:xfrm>
            <a:off x="6195407" y="1649585"/>
            <a:ext cx="1376459" cy="4270433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404E19-4DF2-6295-FE3B-55AF774B6C4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23271" r="32155"/>
          <a:stretch/>
        </p:blipFill>
        <p:spPr>
          <a:xfrm>
            <a:off x="6195407" y="2223434"/>
            <a:ext cx="1376459" cy="3396523"/>
          </a:xfrm>
          <a:prstGeom prst="flowChartAlternateProcess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F3C41A-3E51-C3C3-B05D-11C07C0DA48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49631" t="-481" r="11548" b="481"/>
          <a:stretch/>
        </p:blipFill>
        <p:spPr>
          <a:xfrm>
            <a:off x="6195407" y="1730734"/>
            <a:ext cx="1374860" cy="4189286"/>
          </a:xfrm>
          <a:prstGeom prst="round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79E15CF-3677-82F9-907D-712BEFAC5B8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2000" r="54216"/>
          <a:stretch/>
        </p:blipFill>
        <p:spPr>
          <a:xfrm>
            <a:off x="6195407" y="2223434"/>
            <a:ext cx="1374859" cy="3396523"/>
          </a:xfrm>
          <a:prstGeom prst="flowChartAlternateProcess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1D3021-8024-0B66-E688-DB034A7F3DE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24869" r="30541"/>
          <a:stretch/>
        </p:blipFill>
        <p:spPr>
          <a:xfrm>
            <a:off x="6197006" y="1113134"/>
            <a:ext cx="1446451" cy="5343333"/>
          </a:xfrm>
          <a:prstGeom prst="flowChartAlternateProcess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9B8EDFC-1B8E-8024-EAAF-814310D208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1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070311F-2A69-6C81-E096-3FB95137F4FD}"/>
              </a:ext>
            </a:extLst>
          </p:cNvPr>
          <p:cNvGrpSpPr/>
          <p:nvPr/>
        </p:nvGrpSpPr>
        <p:grpSpPr>
          <a:xfrm>
            <a:off x="1040875" y="4106897"/>
            <a:ext cx="828000" cy="828000"/>
            <a:chOff x="-1114934" y="4140499"/>
            <a:chExt cx="828000" cy="828000"/>
          </a:xfrm>
          <a:solidFill>
            <a:srgbClr val="404040"/>
          </a:solidFill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E39AB5D-D2BB-5001-9116-949123C1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4934" y="4140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Ausgezeichnet mit einfarbiger Füllung">
              <a:extLst>
                <a:ext uri="{FF2B5EF4-FFF2-40B4-BE49-F238E27FC236}">
                  <a16:creationId xmlns:a16="http://schemas.microsoft.com/office/drawing/2014/main" id="{046904C9-873C-9EA9-A730-86668AD9F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06934" y="4248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EF6A78CA-6AD6-EBCB-4F27-9CD2FB4864E8}"/>
              </a:ext>
            </a:extLst>
          </p:cNvPr>
          <p:cNvSpPr/>
          <p:nvPr/>
        </p:nvSpPr>
        <p:spPr>
          <a:xfrm rot="5400000" flipV="1">
            <a:off x="-7069752" y="3783502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rgbClr val="404040"/>
              </a:solidFill>
            </a:endParaRPr>
          </a:p>
        </p:txBody>
      </p:sp>
      <p:pic>
        <p:nvPicPr>
          <p:cNvPr id="19" name="Grafik 18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CF0D7102-798A-D354-A484-0A56832A5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75" y="62335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F507603E-A548-0A3B-8690-60E1F8304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1" name="Grafik 20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8D1C595C-9F53-7144-1C94-081F06AC2C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375" y="30515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F9859CDD-082E-FA36-7440-316184BE1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887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BE3079-97C6-8AC4-7A21-8F93374E070B}"/>
              </a:ext>
            </a:extLst>
          </p:cNvPr>
          <p:cNvSpPr txBox="1"/>
          <p:nvPr/>
        </p:nvSpPr>
        <p:spPr>
          <a:xfrm>
            <a:off x="2297801" y="219689"/>
            <a:ext cx="3051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Stärken</a:t>
            </a:r>
            <a:endParaRPr lang="de-DE" sz="6000" dirty="0">
              <a:solidFill>
                <a:srgbClr val="8EC143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C75A91-F177-0E19-EB6E-F6CF5881AED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30674" t="-1453" r="30674" b="1453"/>
          <a:stretch/>
        </p:blipFill>
        <p:spPr>
          <a:xfrm>
            <a:off x="3972517" y="1649583"/>
            <a:ext cx="1376459" cy="4270433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404E19-4DF2-6295-FE3B-55AF774B6C4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23271" r="32155"/>
          <a:stretch/>
        </p:blipFill>
        <p:spPr>
          <a:xfrm>
            <a:off x="2117738" y="2223433"/>
            <a:ext cx="1376459" cy="3396523"/>
          </a:xfrm>
          <a:prstGeom prst="flowChartAlternateProcess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F3C41A-3E51-C3C3-B05D-11C07C0DA48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49631" t="-481" r="11548" b="481"/>
          <a:stretch/>
        </p:blipFill>
        <p:spPr>
          <a:xfrm>
            <a:off x="8279967" y="1730730"/>
            <a:ext cx="1374860" cy="4189286"/>
          </a:xfrm>
          <a:prstGeom prst="round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79E15CF-3677-82F9-907D-712BEFAC5B8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2000" r="54216"/>
          <a:stretch/>
        </p:blipFill>
        <p:spPr>
          <a:xfrm>
            <a:off x="10409472" y="2223433"/>
            <a:ext cx="1374859" cy="3396523"/>
          </a:xfrm>
          <a:prstGeom prst="flowChartAlternateProcess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1D3021-8024-0B66-E688-DB034A7F3DE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24869" r="30541"/>
          <a:stretch/>
        </p:blipFill>
        <p:spPr>
          <a:xfrm>
            <a:off x="6078871" y="1113132"/>
            <a:ext cx="1446451" cy="5343333"/>
          </a:xfrm>
          <a:prstGeom prst="flowChartAlternateProcess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612DB2-4674-C8C7-1AE8-A0B507583F2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6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BC75A91-F177-0E19-EB6E-F6CF5881A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74" t="-1453" r="30674" b="1453"/>
          <a:stretch/>
        </p:blipFill>
        <p:spPr>
          <a:xfrm>
            <a:off x="5421847" y="1649587"/>
            <a:ext cx="1474791" cy="4270433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404E19-4DF2-6295-FE3B-55AF774B6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9" r="6894"/>
          <a:stretch/>
        </p:blipFill>
        <p:spPr>
          <a:xfrm>
            <a:off x="2037868" y="2204183"/>
            <a:ext cx="3051175" cy="3396523"/>
          </a:xfrm>
          <a:prstGeom prst="flowChartAlternateProcess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1D3021-8024-0B66-E688-DB034A7F3D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4869" r="30541"/>
          <a:stretch/>
        </p:blipFill>
        <p:spPr>
          <a:xfrm>
            <a:off x="7248375" y="1113136"/>
            <a:ext cx="1446451" cy="5343333"/>
          </a:xfrm>
          <a:prstGeom prst="flowChartAlternateProcess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F3C41A-3E51-C3C3-B05D-11C07C0DA4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9631" t="-481" r="11548" b="481"/>
          <a:stretch/>
        </p:blipFill>
        <p:spPr>
          <a:xfrm>
            <a:off x="8971819" y="1730734"/>
            <a:ext cx="1471594" cy="4189286"/>
          </a:xfrm>
          <a:prstGeom prst="round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070311F-2A69-6C81-E096-3FB95137F4FD}"/>
              </a:ext>
            </a:extLst>
          </p:cNvPr>
          <p:cNvGrpSpPr/>
          <p:nvPr/>
        </p:nvGrpSpPr>
        <p:grpSpPr>
          <a:xfrm>
            <a:off x="1040875" y="4106897"/>
            <a:ext cx="828000" cy="828000"/>
            <a:chOff x="-1114934" y="4140499"/>
            <a:chExt cx="828000" cy="828000"/>
          </a:xfrm>
          <a:solidFill>
            <a:srgbClr val="404040"/>
          </a:solidFill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E39AB5D-D2BB-5001-9116-949123C1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4934" y="4140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Ausgezeichnet mit einfarbiger Füllung">
              <a:extLst>
                <a:ext uri="{FF2B5EF4-FFF2-40B4-BE49-F238E27FC236}">
                  <a16:creationId xmlns:a16="http://schemas.microsoft.com/office/drawing/2014/main" id="{046904C9-873C-9EA9-A730-86668AD9F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06934" y="4248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EF6A78CA-6AD6-EBCB-4F27-9CD2FB4864E8}"/>
              </a:ext>
            </a:extLst>
          </p:cNvPr>
          <p:cNvSpPr/>
          <p:nvPr/>
        </p:nvSpPr>
        <p:spPr>
          <a:xfrm rot="5400000" flipV="1">
            <a:off x="-7069752" y="3783502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rgbClr val="404040"/>
              </a:solidFill>
            </a:endParaRPr>
          </a:p>
        </p:txBody>
      </p:sp>
      <p:pic>
        <p:nvPicPr>
          <p:cNvPr id="19" name="Grafik 18" descr="Glühbirne und Stift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CF0D7102-798A-D354-A484-0A56832A59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6875" y="62335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F507603E-A548-0A3B-8690-60E1F83048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1" name="Grafik 20" descr="Kopf mit Zahnrädern mit einfarbiger Füllung">
            <a:hlinkClick r:id="rId18" action="ppaction://hlinksldjump"/>
            <a:extLst>
              <a:ext uri="{FF2B5EF4-FFF2-40B4-BE49-F238E27FC236}">
                <a16:creationId xmlns:a16="http://schemas.microsoft.com/office/drawing/2014/main" id="{8D1C595C-9F53-7144-1C94-081F06AC2C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375" y="30515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21" action="ppaction://hlinksldjump"/>
            <a:extLst>
              <a:ext uri="{FF2B5EF4-FFF2-40B4-BE49-F238E27FC236}">
                <a16:creationId xmlns:a16="http://schemas.microsoft.com/office/drawing/2014/main" id="{F9859CDD-082E-FA36-7440-316184BE1A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887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BE3079-97C6-8AC4-7A21-8F93374E070B}"/>
              </a:ext>
            </a:extLst>
          </p:cNvPr>
          <p:cNvSpPr txBox="1"/>
          <p:nvPr/>
        </p:nvSpPr>
        <p:spPr>
          <a:xfrm>
            <a:off x="2297801" y="219689"/>
            <a:ext cx="3051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Stärken</a:t>
            </a:r>
            <a:endParaRPr lang="de-DE" sz="6000" dirty="0">
              <a:solidFill>
                <a:srgbClr val="8EC143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79FC471-E842-2F1B-E5F2-1FF2E8BFEFA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32614" r="23602"/>
          <a:stretch/>
        </p:blipFill>
        <p:spPr>
          <a:xfrm>
            <a:off x="10720406" y="2204183"/>
            <a:ext cx="1471594" cy="3396523"/>
          </a:xfrm>
          <a:prstGeom prst="flowChartAlternateProcess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3FCFC7-D6F4-53CC-00B5-97164BFB65C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0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BC75A91-F177-0E19-EB6E-F6CF5881A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7" t="-1453" r="-356" b="1453"/>
          <a:stretch/>
        </p:blipFill>
        <p:spPr>
          <a:xfrm>
            <a:off x="2934770" y="1649583"/>
            <a:ext cx="3821533" cy="4270433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404E19-4DF2-6295-FE3B-55AF774B6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483" r="35903"/>
          <a:stretch/>
        </p:blipFill>
        <p:spPr>
          <a:xfrm>
            <a:off x="1017335" y="2204182"/>
            <a:ext cx="1474791" cy="3396523"/>
          </a:xfrm>
          <a:prstGeom prst="flowChartAlternateProcess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1D3021-8024-0B66-E688-DB034A7F3D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4869" r="30541"/>
          <a:stretch/>
        </p:blipFill>
        <p:spPr>
          <a:xfrm>
            <a:off x="7020095" y="1153708"/>
            <a:ext cx="1446451" cy="5343333"/>
          </a:xfrm>
          <a:prstGeom prst="flowChartAlternateProcess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F3C41A-3E51-C3C3-B05D-11C07C0DA4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9631" t="-481" r="11548" b="481"/>
          <a:stretch/>
        </p:blipFill>
        <p:spPr>
          <a:xfrm>
            <a:off x="8985020" y="1730732"/>
            <a:ext cx="1471594" cy="4189286"/>
          </a:xfrm>
          <a:prstGeom prst="round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070311F-2A69-6C81-E096-3FB95137F4FD}"/>
              </a:ext>
            </a:extLst>
          </p:cNvPr>
          <p:cNvGrpSpPr/>
          <p:nvPr/>
        </p:nvGrpSpPr>
        <p:grpSpPr>
          <a:xfrm>
            <a:off x="1040875" y="4106897"/>
            <a:ext cx="828000" cy="828000"/>
            <a:chOff x="-1114934" y="4140499"/>
            <a:chExt cx="828000" cy="828000"/>
          </a:xfrm>
          <a:solidFill>
            <a:srgbClr val="404040"/>
          </a:solidFill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E39AB5D-D2BB-5001-9116-949123C1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4934" y="4140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Ausgezeichnet mit einfarbiger Füllung">
              <a:extLst>
                <a:ext uri="{FF2B5EF4-FFF2-40B4-BE49-F238E27FC236}">
                  <a16:creationId xmlns:a16="http://schemas.microsoft.com/office/drawing/2014/main" id="{046904C9-873C-9EA9-A730-86668AD9F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06934" y="4248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EF6A78CA-6AD6-EBCB-4F27-9CD2FB4864E8}"/>
              </a:ext>
            </a:extLst>
          </p:cNvPr>
          <p:cNvSpPr/>
          <p:nvPr/>
        </p:nvSpPr>
        <p:spPr>
          <a:xfrm rot="5400000" flipV="1">
            <a:off x="-7069752" y="3783502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rgbClr val="404040"/>
              </a:solidFill>
            </a:endParaRPr>
          </a:p>
        </p:txBody>
      </p:sp>
      <p:pic>
        <p:nvPicPr>
          <p:cNvPr id="19" name="Grafik 18" descr="Glühbirne und Stift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CF0D7102-798A-D354-A484-0A56832A59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6875" y="62335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F507603E-A548-0A3B-8690-60E1F83048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1" name="Grafik 20" descr="Kopf mit Zahnrädern mit einfarbiger Füllung">
            <a:hlinkClick r:id="rId18" action="ppaction://hlinksldjump"/>
            <a:extLst>
              <a:ext uri="{FF2B5EF4-FFF2-40B4-BE49-F238E27FC236}">
                <a16:creationId xmlns:a16="http://schemas.microsoft.com/office/drawing/2014/main" id="{8D1C595C-9F53-7144-1C94-081F06AC2C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375" y="30515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21" action="ppaction://hlinksldjump"/>
            <a:extLst>
              <a:ext uri="{FF2B5EF4-FFF2-40B4-BE49-F238E27FC236}">
                <a16:creationId xmlns:a16="http://schemas.microsoft.com/office/drawing/2014/main" id="{F9859CDD-082E-FA36-7440-316184BE1A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887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BE3079-97C6-8AC4-7A21-8F93374E070B}"/>
              </a:ext>
            </a:extLst>
          </p:cNvPr>
          <p:cNvSpPr txBox="1"/>
          <p:nvPr/>
        </p:nvSpPr>
        <p:spPr>
          <a:xfrm>
            <a:off x="2297801" y="219689"/>
            <a:ext cx="3051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Stärken</a:t>
            </a:r>
            <a:endParaRPr lang="de-DE" sz="6000" dirty="0">
              <a:solidFill>
                <a:srgbClr val="8EC143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79FC471-E842-2F1B-E5F2-1FF2E8BFEFA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32614" r="23602"/>
          <a:stretch/>
        </p:blipFill>
        <p:spPr>
          <a:xfrm>
            <a:off x="10720406" y="2204183"/>
            <a:ext cx="1471594" cy="3396523"/>
          </a:xfrm>
          <a:prstGeom prst="flowChartAlternateProcess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4AE3C9-B56B-1BC7-536C-BA5098E1AD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1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3404E19-4DF2-6295-FE3B-55AF774B6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271" r="32155"/>
          <a:stretch/>
        </p:blipFill>
        <p:spPr>
          <a:xfrm>
            <a:off x="380972" y="2223434"/>
            <a:ext cx="1474791" cy="3396523"/>
          </a:xfrm>
          <a:prstGeom prst="flowChartAlternateProcess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070311F-2A69-6C81-E096-3FB95137F4FD}"/>
              </a:ext>
            </a:extLst>
          </p:cNvPr>
          <p:cNvGrpSpPr/>
          <p:nvPr/>
        </p:nvGrpSpPr>
        <p:grpSpPr>
          <a:xfrm>
            <a:off x="1040875" y="4106897"/>
            <a:ext cx="828000" cy="828000"/>
            <a:chOff x="-1114934" y="4140499"/>
            <a:chExt cx="828000" cy="828000"/>
          </a:xfrm>
          <a:solidFill>
            <a:srgbClr val="404040"/>
          </a:solidFill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E39AB5D-D2BB-5001-9116-949123C1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4934" y="4140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Ausgezeichnet mit einfarbiger Füllung">
              <a:extLst>
                <a:ext uri="{FF2B5EF4-FFF2-40B4-BE49-F238E27FC236}">
                  <a16:creationId xmlns:a16="http://schemas.microsoft.com/office/drawing/2014/main" id="{046904C9-873C-9EA9-A730-86668AD9F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06934" y="4248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EF6A78CA-6AD6-EBCB-4F27-9CD2FB4864E8}"/>
              </a:ext>
            </a:extLst>
          </p:cNvPr>
          <p:cNvSpPr/>
          <p:nvPr/>
        </p:nvSpPr>
        <p:spPr>
          <a:xfrm rot="5400000" flipV="1">
            <a:off x="-7069752" y="3783502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rgbClr val="404040"/>
              </a:solidFill>
            </a:endParaRPr>
          </a:p>
        </p:txBody>
      </p:sp>
      <p:pic>
        <p:nvPicPr>
          <p:cNvPr id="19" name="Grafik 18" descr="Glühbirne und Stift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CF0D7102-798A-D354-A484-0A56832A59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875" y="62335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F507603E-A548-0A3B-8690-60E1F83048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1" name="Grafik 20" descr="Kopf mit Zahnrädern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8D1C595C-9F53-7144-1C94-081F06AC2C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375" y="30515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F9859CDD-082E-FA36-7440-316184BE1A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887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BE3079-97C6-8AC4-7A21-8F93374E070B}"/>
              </a:ext>
            </a:extLst>
          </p:cNvPr>
          <p:cNvSpPr txBox="1"/>
          <p:nvPr/>
        </p:nvSpPr>
        <p:spPr>
          <a:xfrm>
            <a:off x="2297801" y="219689"/>
            <a:ext cx="3051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Stärken</a:t>
            </a:r>
            <a:endParaRPr lang="de-DE" sz="6000" dirty="0">
              <a:solidFill>
                <a:srgbClr val="8EC143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C75A91-F177-0E19-EB6E-F6CF5881AED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30674" t="-1453" r="30674" b="1453"/>
          <a:stretch/>
        </p:blipFill>
        <p:spPr>
          <a:xfrm>
            <a:off x="2386487" y="1649585"/>
            <a:ext cx="1474791" cy="4270433"/>
          </a:xfrm>
          <a:prstGeom prst="flowChartAlternateProcess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1D3021-8024-0B66-E688-DB034A7F3DE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-319" r="1097"/>
          <a:stretch/>
        </p:blipFill>
        <p:spPr>
          <a:xfrm>
            <a:off x="4268998" y="1132387"/>
            <a:ext cx="4075376" cy="5343333"/>
          </a:xfrm>
          <a:prstGeom prst="flowChartAlternateProcess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F3C41A-3E51-C3C3-B05D-11C07C0DA48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49631" t="-481" r="11548" b="481"/>
          <a:stretch/>
        </p:blipFill>
        <p:spPr>
          <a:xfrm>
            <a:off x="8645270" y="1730734"/>
            <a:ext cx="1471594" cy="4189286"/>
          </a:xfrm>
          <a:prstGeom prst="round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79E15CF-3677-82F9-907D-712BEFAC5B8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32614" r="23602"/>
          <a:stretch/>
        </p:blipFill>
        <p:spPr>
          <a:xfrm>
            <a:off x="10427804" y="2223433"/>
            <a:ext cx="1471594" cy="3396523"/>
          </a:xfrm>
          <a:prstGeom prst="flowChartAlternateProcess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D75A5F0-D354-7319-6A2A-CC13CBB259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Text, Grafiken, Design enthält.&#10;&#10;Automatisch generierte Beschreibung">
            <a:extLst>
              <a:ext uri="{FF2B5EF4-FFF2-40B4-BE49-F238E27FC236}">
                <a16:creationId xmlns:a16="http://schemas.microsoft.com/office/drawing/2014/main" id="{950625E9-E43C-2297-9311-99A8BE36B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3" y="0"/>
            <a:ext cx="11086754" cy="6236299"/>
          </a:xfrm>
          <a:prstGeom prst="rect">
            <a:avLst/>
          </a:prstGeom>
        </p:spPr>
      </p:pic>
      <p:sp>
        <p:nvSpPr>
          <p:cNvPr id="72" name="Freihandform: Form 71">
            <a:extLst>
              <a:ext uri="{FF2B5EF4-FFF2-40B4-BE49-F238E27FC236}">
                <a16:creationId xmlns:a16="http://schemas.microsoft.com/office/drawing/2014/main" id="{46B3D5E9-4C58-644F-4C12-6AD34BF21256}"/>
              </a:ext>
            </a:extLst>
          </p:cNvPr>
          <p:cNvSpPr/>
          <p:nvPr/>
        </p:nvSpPr>
        <p:spPr>
          <a:xfrm rot="5400000" flipV="1">
            <a:off x="-7087282" y="191165"/>
            <a:ext cx="15564254" cy="1476375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6445"/>
              <a:gd name="connsiteX1" fmla="*/ 6989738 w 15564254"/>
              <a:gd name="connsiteY1" fmla="*/ 1473203 h 1476445"/>
              <a:gd name="connsiteX2" fmla="*/ 7783876 w 15564254"/>
              <a:gd name="connsiteY2" fmla="*/ 939727 h 1476445"/>
              <a:gd name="connsiteX3" fmla="*/ 8614526 w 15564254"/>
              <a:gd name="connsiteY3" fmla="*/ 1473201 h 1476445"/>
              <a:gd name="connsiteX4" fmla="*/ 15564254 w 15564254"/>
              <a:gd name="connsiteY4" fmla="*/ 1473201 h 1476445"/>
              <a:gd name="connsiteX5" fmla="*/ 15564254 w 15564254"/>
              <a:gd name="connsiteY5" fmla="*/ 0 h 1476445"/>
              <a:gd name="connsiteX6" fmla="*/ 0 w 15564254"/>
              <a:gd name="connsiteY6" fmla="*/ 0 h 1476445"/>
              <a:gd name="connsiteX7" fmla="*/ 0 w 15564254"/>
              <a:gd name="connsiteY7" fmla="*/ 1473201 h 1476445"/>
              <a:gd name="connsiteX8" fmla="*/ 8628039 w 15564254"/>
              <a:gd name="connsiteY8" fmla="*/ 1476375 h 1476445"/>
              <a:gd name="connsiteX9" fmla="*/ 8614526 w 15564254"/>
              <a:gd name="connsiteY9" fmla="*/ 1473201 h 1476445"/>
              <a:gd name="connsiteX10" fmla="*/ 8614526 w 15564254"/>
              <a:gd name="connsiteY10" fmla="*/ 1473201 h 1476445"/>
              <a:gd name="connsiteX11" fmla="*/ 8629627 w 15564254"/>
              <a:gd name="connsiteY11" fmla="*/ 1474790 h 1476445"/>
              <a:gd name="connsiteX12" fmla="*/ 8628039 w 15564254"/>
              <a:gd name="connsiteY12" fmla="*/ 1476375 h 1476445"/>
              <a:gd name="connsiteX0" fmla="*/ 0 w 15564254"/>
              <a:gd name="connsiteY0" fmla="*/ 1473201 h 1476375"/>
              <a:gd name="connsiteX1" fmla="*/ 6989738 w 15564254"/>
              <a:gd name="connsiteY1" fmla="*/ 1473203 h 1476375"/>
              <a:gd name="connsiteX2" fmla="*/ 7783876 w 15564254"/>
              <a:gd name="connsiteY2" fmla="*/ 939727 h 1476375"/>
              <a:gd name="connsiteX3" fmla="*/ 8614526 w 15564254"/>
              <a:gd name="connsiteY3" fmla="*/ 1473201 h 1476375"/>
              <a:gd name="connsiteX4" fmla="*/ 15564254 w 15564254"/>
              <a:gd name="connsiteY4" fmla="*/ 1473201 h 1476375"/>
              <a:gd name="connsiteX5" fmla="*/ 15564254 w 15564254"/>
              <a:gd name="connsiteY5" fmla="*/ 0 h 1476375"/>
              <a:gd name="connsiteX6" fmla="*/ 0 w 15564254"/>
              <a:gd name="connsiteY6" fmla="*/ 0 h 1476375"/>
              <a:gd name="connsiteX7" fmla="*/ 0 w 15564254"/>
              <a:gd name="connsiteY7" fmla="*/ 1473201 h 1476375"/>
              <a:gd name="connsiteX8" fmla="*/ 8628039 w 15564254"/>
              <a:gd name="connsiteY8" fmla="*/ 1476375 h 1476375"/>
              <a:gd name="connsiteX9" fmla="*/ 8614526 w 15564254"/>
              <a:gd name="connsiteY9" fmla="*/ 1473201 h 1476375"/>
              <a:gd name="connsiteX10" fmla="*/ 8614526 w 15564254"/>
              <a:gd name="connsiteY10" fmla="*/ 1473201 h 1476375"/>
              <a:gd name="connsiteX11" fmla="*/ 8629627 w 15564254"/>
              <a:gd name="connsiteY11" fmla="*/ 1474790 h 1476375"/>
              <a:gd name="connsiteX12" fmla="*/ 8628039 w 15564254"/>
              <a:gd name="connsiteY12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6375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8039" y="1476375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6455" y="1470559"/>
                  <a:pt x="8628039" y="14763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3" name="Grafik 72" descr="Glühbirne und Stift mit einfarbiger Füllung">
            <a:hlinkClick r:id="rId3" action="ppaction://hlinksldjump"/>
            <a:extLst>
              <a:ext uri="{FF2B5EF4-FFF2-40B4-BE49-F238E27FC236}">
                <a16:creationId xmlns:a16="http://schemas.microsoft.com/office/drawing/2014/main" id="{FC2CBBB2-F667-78A5-9045-D31041CD2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75" y="623353"/>
            <a:ext cx="612000" cy="612000"/>
          </a:xfrm>
          <a:prstGeom prst="rect">
            <a:avLst/>
          </a:prstGeom>
        </p:spPr>
      </p:pic>
      <p:pic>
        <p:nvPicPr>
          <p:cNvPr id="74" name="Grafik 73" descr="Gruppenbrainstorming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0B7C38CD-2872-E886-2F75-9C1306466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572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75" name="Grafik 74" descr="Kopf mit Zahnrädern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20B48217-20D6-A572-F4CF-1793666B9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3225" y="3054499"/>
            <a:ext cx="612000" cy="612000"/>
          </a:xfrm>
          <a:prstGeom prst="rect">
            <a:avLst/>
          </a:prstGeom>
          <a:effectLst>
            <a:outerShdw blurRad="139700" sx="102000" sy="102000" algn="ctr" rotWithShape="0">
              <a:prstClr val="black"/>
            </a:outerShdw>
          </a:effectLst>
        </p:spPr>
      </p:pic>
      <p:pic>
        <p:nvPicPr>
          <p:cNvPr id="76" name="Grafik 75" descr="Attribut1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5FDF9B33-84A4-E8C1-6AFB-29F86B0FF9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4375" y="5479072"/>
            <a:ext cx="612000" cy="612000"/>
          </a:xfrm>
          <a:prstGeom prst="rect">
            <a:avLst/>
          </a:prstGeom>
          <a:effectLst>
            <a:outerShdw blurRad="139700" sx="102000" sy="102000" algn="ctr" rotWithShape="0">
              <a:srgbClr val="000000"/>
            </a:outerShdw>
          </a:effectLst>
        </p:spPr>
      </p:pic>
      <p:pic>
        <p:nvPicPr>
          <p:cNvPr id="77" name="Grafik 76" descr="Ausgezeichnet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9B421B30-AC8C-869F-B617-773606390C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225" y="4214897"/>
            <a:ext cx="612000" cy="612000"/>
          </a:xfrm>
          <a:prstGeom prst="rect">
            <a:avLst/>
          </a:prstGeom>
          <a:effectLst>
            <a:outerShdw blurRad="139700" dir="5400000" sx="102152" sy="102152" algn="ctr" rotWithShape="0">
              <a:srgbClr val="000000"/>
            </a:outerShdw>
          </a:effec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91062CD-458E-B9BC-DD21-AD3620A74699}"/>
              </a:ext>
            </a:extLst>
          </p:cNvPr>
          <p:cNvSpPr/>
          <p:nvPr/>
        </p:nvSpPr>
        <p:spPr>
          <a:xfrm>
            <a:off x="2068497" y="417250"/>
            <a:ext cx="3338004" cy="16778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444F48E-8FE2-D003-C0EB-05873F180E02}"/>
              </a:ext>
            </a:extLst>
          </p:cNvPr>
          <p:cNvSpPr/>
          <p:nvPr/>
        </p:nvSpPr>
        <p:spPr>
          <a:xfrm>
            <a:off x="1607975" y="2608831"/>
            <a:ext cx="3338004" cy="16778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5DD8005-099D-7930-C33D-BCA89C92E49C}"/>
              </a:ext>
            </a:extLst>
          </p:cNvPr>
          <p:cNvSpPr/>
          <p:nvPr/>
        </p:nvSpPr>
        <p:spPr>
          <a:xfrm>
            <a:off x="2119413" y="4236489"/>
            <a:ext cx="3338004" cy="16778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7094B1-F66B-D8B0-C5AB-568CA354BF18}"/>
              </a:ext>
            </a:extLst>
          </p:cNvPr>
          <p:cNvSpPr/>
          <p:nvPr/>
        </p:nvSpPr>
        <p:spPr>
          <a:xfrm>
            <a:off x="7689541" y="4107192"/>
            <a:ext cx="3860308" cy="16778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20D498D-2BAF-509F-2754-03E856C6A6FE}"/>
              </a:ext>
            </a:extLst>
          </p:cNvPr>
          <p:cNvSpPr/>
          <p:nvPr/>
        </p:nvSpPr>
        <p:spPr>
          <a:xfrm>
            <a:off x="7552021" y="233988"/>
            <a:ext cx="3338004" cy="16778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153429C-E845-020B-527B-596CBEE191DE}"/>
              </a:ext>
            </a:extLst>
          </p:cNvPr>
          <p:cNvSpPr/>
          <p:nvPr/>
        </p:nvSpPr>
        <p:spPr>
          <a:xfrm>
            <a:off x="8113338" y="1911868"/>
            <a:ext cx="3338004" cy="16778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8B96F75-FA03-4068-52AA-78BAC57C16D2}"/>
              </a:ext>
            </a:extLst>
          </p:cNvPr>
          <p:cNvGrpSpPr/>
          <p:nvPr/>
        </p:nvGrpSpPr>
        <p:grpSpPr>
          <a:xfrm>
            <a:off x="1126375" y="513701"/>
            <a:ext cx="828000" cy="828000"/>
            <a:chOff x="-1074534" y="515353"/>
            <a:chExt cx="828000" cy="828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1741708-EA9A-523B-9256-E4F09EB26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74534" y="515353"/>
              <a:ext cx="828000" cy="828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 descr="Glühbirne und Stift mit einfarbiger Füllung">
              <a:extLst>
                <a:ext uri="{FF2B5EF4-FFF2-40B4-BE49-F238E27FC236}">
                  <a16:creationId xmlns:a16="http://schemas.microsoft.com/office/drawing/2014/main" id="{965DE28C-2CD3-4991-182A-B605E399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898934" y="623353"/>
              <a:ext cx="612000" cy="612000"/>
            </a:xfrm>
            <a:prstGeom prst="rect">
              <a:avLst/>
            </a:prstGeom>
            <a:effectLst>
              <a:outerShdw blurRad="139700" sx="102000" sy="102000" algn="ctr" rotWithShape="0">
                <a:srgbClr val="000000"/>
              </a:outerShdw>
            </a:effectLst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35D31F24-0B03-83E4-DCD3-65EDBD8771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5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BC75A91-F177-0E19-EB6E-F6CF5881A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74" t="-1453" r="30674" b="1453"/>
          <a:stretch/>
        </p:blipFill>
        <p:spPr>
          <a:xfrm>
            <a:off x="2411890" y="1703636"/>
            <a:ext cx="1474791" cy="4270433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404E19-4DF2-6295-FE3B-55AF774B6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271" r="32155"/>
          <a:stretch/>
        </p:blipFill>
        <p:spPr>
          <a:xfrm>
            <a:off x="406375" y="2277485"/>
            <a:ext cx="1474791" cy="3396523"/>
          </a:xfrm>
          <a:prstGeom prst="flowChartAlternateProcess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070311F-2A69-6C81-E096-3FB95137F4FD}"/>
              </a:ext>
            </a:extLst>
          </p:cNvPr>
          <p:cNvGrpSpPr/>
          <p:nvPr/>
        </p:nvGrpSpPr>
        <p:grpSpPr>
          <a:xfrm>
            <a:off x="1040875" y="4106897"/>
            <a:ext cx="828000" cy="828000"/>
            <a:chOff x="-1114934" y="4140499"/>
            <a:chExt cx="828000" cy="828000"/>
          </a:xfrm>
          <a:solidFill>
            <a:srgbClr val="404040"/>
          </a:solidFill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E39AB5D-D2BB-5001-9116-949123C1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4934" y="4140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Ausgezeichnet mit einfarbiger Füllung">
              <a:extLst>
                <a:ext uri="{FF2B5EF4-FFF2-40B4-BE49-F238E27FC236}">
                  <a16:creationId xmlns:a16="http://schemas.microsoft.com/office/drawing/2014/main" id="{046904C9-873C-9EA9-A730-86668AD9F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06934" y="4248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EF6A78CA-6AD6-EBCB-4F27-9CD2FB4864E8}"/>
              </a:ext>
            </a:extLst>
          </p:cNvPr>
          <p:cNvSpPr/>
          <p:nvPr/>
        </p:nvSpPr>
        <p:spPr>
          <a:xfrm rot="5400000" flipV="1">
            <a:off x="-7069752" y="3783502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rgbClr val="404040"/>
              </a:solidFill>
            </a:endParaRPr>
          </a:p>
        </p:txBody>
      </p:sp>
      <p:pic>
        <p:nvPicPr>
          <p:cNvPr id="19" name="Grafik 18" descr="Glühbirne und Stift mit einfarbiger Füllung">
            <a:hlinkClick r:id="rId8" action="ppaction://hlinksldjump"/>
            <a:extLst>
              <a:ext uri="{FF2B5EF4-FFF2-40B4-BE49-F238E27FC236}">
                <a16:creationId xmlns:a16="http://schemas.microsoft.com/office/drawing/2014/main" id="{CF0D7102-798A-D354-A484-0A56832A5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875" y="62335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11" action="ppaction://hlinksldjump"/>
            <a:extLst>
              <a:ext uri="{FF2B5EF4-FFF2-40B4-BE49-F238E27FC236}">
                <a16:creationId xmlns:a16="http://schemas.microsoft.com/office/drawing/2014/main" id="{F507603E-A548-0A3B-8690-60E1F8304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1" name="Grafik 20" descr="Kopf mit Zahnrädern mit einfarbiger Füllung">
            <a:hlinkClick r:id="rId14" action="ppaction://hlinksldjump"/>
            <a:extLst>
              <a:ext uri="{FF2B5EF4-FFF2-40B4-BE49-F238E27FC236}">
                <a16:creationId xmlns:a16="http://schemas.microsoft.com/office/drawing/2014/main" id="{8D1C595C-9F53-7144-1C94-081F06AC2C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6375" y="30515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7" action="ppaction://hlinksldjump"/>
            <a:extLst>
              <a:ext uri="{FF2B5EF4-FFF2-40B4-BE49-F238E27FC236}">
                <a16:creationId xmlns:a16="http://schemas.microsoft.com/office/drawing/2014/main" id="{F9859CDD-082E-FA36-7440-316184BE1A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887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BE3079-97C6-8AC4-7A21-8F93374E070B}"/>
              </a:ext>
            </a:extLst>
          </p:cNvPr>
          <p:cNvSpPr txBox="1"/>
          <p:nvPr/>
        </p:nvSpPr>
        <p:spPr>
          <a:xfrm>
            <a:off x="2297801" y="219689"/>
            <a:ext cx="3051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Stärken</a:t>
            </a:r>
            <a:endParaRPr lang="de-DE" sz="6000" dirty="0">
              <a:solidFill>
                <a:srgbClr val="8EC143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1D3021-8024-0B66-E688-DB034A7F3DE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24869" r="30541"/>
          <a:stretch/>
        </p:blipFill>
        <p:spPr>
          <a:xfrm>
            <a:off x="4551630" y="1153710"/>
            <a:ext cx="1446451" cy="5343333"/>
          </a:xfrm>
          <a:prstGeom prst="flowChartAlternateProcess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F3C41A-3E51-C3C3-B05D-11C07C0DA48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-1791" t="-481" r="354" b="481"/>
          <a:stretch/>
        </p:blipFill>
        <p:spPr>
          <a:xfrm>
            <a:off x="6193921" y="1730734"/>
            <a:ext cx="3845228" cy="4189286"/>
          </a:xfrm>
          <a:prstGeom prst="round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C744F37-EEBA-9A86-9EDE-C21A591C5E9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32614" r="23602"/>
          <a:stretch/>
        </p:blipFill>
        <p:spPr>
          <a:xfrm>
            <a:off x="10415328" y="2210106"/>
            <a:ext cx="1471594" cy="3396523"/>
          </a:xfrm>
          <a:prstGeom prst="flowChartAlternateProcess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419E42A-E69B-739F-F525-58D1FC4718F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BC75A91-F177-0E19-EB6E-F6CF5881A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674" t="-1453" r="30674" b="1453"/>
          <a:stretch/>
        </p:blipFill>
        <p:spPr>
          <a:xfrm>
            <a:off x="3103280" y="1611084"/>
            <a:ext cx="1474791" cy="4270433"/>
          </a:xfrm>
          <a:prstGeom prst="flowChartAlternateProcess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404E19-4DF2-6295-FE3B-55AF774B6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271" r="32155"/>
          <a:stretch/>
        </p:blipFill>
        <p:spPr>
          <a:xfrm>
            <a:off x="1097135" y="2223434"/>
            <a:ext cx="1474791" cy="3396523"/>
          </a:xfrm>
          <a:prstGeom prst="flowChartAlternateProcess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1D3021-8024-0B66-E688-DB034A7F3D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4869" r="30541"/>
          <a:stretch/>
        </p:blipFill>
        <p:spPr>
          <a:xfrm>
            <a:off x="5195724" y="991856"/>
            <a:ext cx="1446451" cy="5343333"/>
          </a:xfrm>
          <a:prstGeom prst="flowChartAlternateProcess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F3C41A-3E51-C3C3-B05D-11C07C0DA4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9631" t="-481" r="11548" b="481"/>
          <a:stretch/>
        </p:blipFill>
        <p:spPr>
          <a:xfrm>
            <a:off x="7314307" y="1692231"/>
            <a:ext cx="1471594" cy="4189286"/>
          </a:xfrm>
          <a:prstGeom prst="round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070311F-2A69-6C81-E096-3FB95137F4FD}"/>
              </a:ext>
            </a:extLst>
          </p:cNvPr>
          <p:cNvGrpSpPr/>
          <p:nvPr/>
        </p:nvGrpSpPr>
        <p:grpSpPr>
          <a:xfrm>
            <a:off x="1040875" y="4106897"/>
            <a:ext cx="828000" cy="828000"/>
            <a:chOff x="-1114934" y="4140499"/>
            <a:chExt cx="828000" cy="828000"/>
          </a:xfrm>
          <a:solidFill>
            <a:srgbClr val="404040"/>
          </a:solidFill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E39AB5D-D2BB-5001-9116-949123C1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4934" y="4140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Ausgezeichnet mit einfarbiger Füllung">
              <a:extLst>
                <a:ext uri="{FF2B5EF4-FFF2-40B4-BE49-F238E27FC236}">
                  <a16:creationId xmlns:a16="http://schemas.microsoft.com/office/drawing/2014/main" id="{046904C9-873C-9EA9-A730-86668AD9F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06934" y="4248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EF6A78CA-6AD6-EBCB-4F27-9CD2FB4864E8}"/>
              </a:ext>
            </a:extLst>
          </p:cNvPr>
          <p:cNvSpPr/>
          <p:nvPr/>
        </p:nvSpPr>
        <p:spPr>
          <a:xfrm rot="5400000" flipV="1">
            <a:off x="-7069752" y="3783502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rgbClr val="404040"/>
              </a:solidFill>
            </a:endParaRPr>
          </a:p>
        </p:txBody>
      </p:sp>
      <p:pic>
        <p:nvPicPr>
          <p:cNvPr id="19" name="Grafik 18" descr="Glühbirne und Stift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CF0D7102-798A-D354-A484-0A56832A59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6875" y="62335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F507603E-A548-0A3B-8690-60E1F83048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1" name="Grafik 20" descr="Kopf mit Zahnrädern mit einfarbiger Füllung">
            <a:hlinkClick r:id="rId18" action="ppaction://hlinksldjump"/>
            <a:extLst>
              <a:ext uri="{FF2B5EF4-FFF2-40B4-BE49-F238E27FC236}">
                <a16:creationId xmlns:a16="http://schemas.microsoft.com/office/drawing/2014/main" id="{8D1C595C-9F53-7144-1C94-081F06AC2C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375" y="30515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21" action="ppaction://hlinksldjump"/>
            <a:extLst>
              <a:ext uri="{FF2B5EF4-FFF2-40B4-BE49-F238E27FC236}">
                <a16:creationId xmlns:a16="http://schemas.microsoft.com/office/drawing/2014/main" id="{F9859CDD-082E-FA36-7440-316184BE1A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887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BE3079-97C6-8AC4-7A21-8F93374E070B}"/>
              </a:ext>
            </a:extLst>
          </p:cNvPr>
          <p:cNvSpPr txBox="1"/>
          <p:nvPr/>
        </p:nvSpPr>
        <p:spPr>
          <a:xfrm>
            <a:off x="2297801" y="219689"/>
            <a:ext cx="30511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Stärken</a:t>
            </a:r>
            <a:endParaRPr lang="de-DE" sz="6000" dirty="0">
              <a:solidFill>
                <a:srgbClr val="8EC143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E8180B3-663C-E127-8088-A0280C0ABF2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-59" r="14526"/>
          <a:stretch/>
        </p:blipFill>
        <p:spPr>
          <a:xfrm>
            <a:off x="9201846" y="2223433"/>
            <a:ext cx="2874745" cy="3396523"/>
          </a:xfrm>
          <a:prstGeom prst="flowChartAlternateProcess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33ACD0-240D-3987-6C84-25333B20CC3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8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070311F-2A69-6C81-E096-3FB95137F4FD}"/>
              </a:ext>
            </a:extLst>
          </p:cNvPr>
          <p:cNvGrpSpPr/>
          <p:nvPr/>
        </p:nvGrpSpPr>
        <p:grpSpPr>
          <a:xfrm>
            <a:off x="1040875" y="4106897"/>
            <a:ext cx="828000" cy="828000"/>
            <a:chOff x="-1114934" y="4140499"/>
            <a:chExt cx="828000" cy="828000"/>
          </a:xfrm>
          <a:solidFill>
            <a:srgbClr val="404040"/>
          </a:solidFill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E39AB5D-D2BB-5001-9116-949123C12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14934" y="414049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Ausgezeichnet mit einfarbiger Füllung">
              <a:extLst>
                <a:ext uri="{FF2B5EF4-FFF2-40B4-BE49-F238E27FC236}">
                  <a16:creationId xmlns:a16="http://schemas.microsoft.com/office/drawing/2014/main" id="{046904C9-873C-9EA9-A730-86668AD9F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06934" y="424849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EF6A78CA-6AD6-EBCB-4F27-9CD2FB4864E8}"/>
              </a:ext>
            </a:extLst>
          </p:cNvPr>
          <p:cNvSpPr/>
          <p:nvPr/>
        </p:nvSpPr>
        <p:spPr>
          <a:xfrm rot="5400000" flipV="1">
            <a:off x="-7069752" y="3783502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rgbClr val="404040"/>
              </a:solidFill>
            </a:endParaRPr>
          </a:p>
        </p:txBody>
      </p:sp>
      <p:pic>
        <p:nvPicPr>
          <p:cNvPr id="19" name="Grafik 18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CF0D7102-798A-D354-A484-0A56832A5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875" y="62335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F507603E-A548-0A3B-8690-60E1F8304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1" name="Grafik 20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8D1C595C-9F53-7144-1C94-081F06AC2C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375" y="30515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F9859CDD-082E-FA36-7440-316184BE1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887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BE3079-97C6-8AC4-7A21-8F93374E070B}"/>
              </a:ext>
            </a:extLst>
          </p:cNvPr>
          <p:cNvSpPr txBox="1"/>
          <p:nvPr/>
        </p:nvSpPr>
        <p:spPr>
          <a:xfrm>
            <a:off x="2297801" y="219689"/>
            <a:ext cx="75618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Zusätzliche Stärken</a:t>
            </a:r>
            <a:endParaRPr lang="de-DE" sz="6000" dirty="0">
              <a:solidFill>
                <a:srgbClr val="8EC143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33ACD0-240D-3987-6C84-25333B20CC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4CB0F10-1265-78A3-37E8-92489599FA81}"/>
              </a:ext>
            </a:extLst>
          </p:cNvPr>
          <p:cNvSpPr txBox="1"/>
          <p:nvPr/>
        </p:nvSpPr>
        <p:spPr>
          <a:xfrm>
            <a:off x="2345634" y="1820639"/>
            <a:ext cx="7513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>
                    <a:lumMod val="95000"/>
                  </a:schemeClr>
                </a:solidFill>
              </a:rPr>
              <a:t>+ </a:t>
            </a:r>
            <a:r>
              <a:rPr lang="de-DE" sz="3600" dirty="0" err="1">
                <a:solidFill>
                  <a:schemeClr val="bg1">
                    <a:lumMod val="95000"/>
                  </a:schemeClr>
                </a:solidFill>
              </a:rPr>
              <a:t>Erweiter</a:t>
            </a:r>
            <a:r>
              <a:rPr lang="de-DE" sz="3600" dirty="0">
                <a:solidFill>
                  <a:schemeClr val="bg1">
                    <a:lumMod val="95000"/>
                  </a:schemeClr>
                </a:solidFill>
              </a:rPr>
              <a:t>- und Wartbarkeit</a:t>
            </a:r>
          </a:p>
          <a:p>
            <a:r>
              <a:rPr lang="de-DE" sz="3600" dirty="0">
                <a:solidFill>
                  <a:schemeClr val="bg1">
                    <a:lumMod val="95000"/>
                  </a:schemeClr>
                </a:solidFill>
              </a:rPr>
              <a:t>+ Einblick in die THM</a:t>
            </a:r>
          </a:p>
        </p:txBody>
      </p:sp>
    </p:spTree>
    <p:extLst>
      <p:ext uri="{BB962C8B-B14F-4D97-AF65-F5344CB8AC3E}">
        <p14:creationId xmlns:p14="http://schemas.microsoft.com/office/powerpoint/2010/main" val="175449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4B74BAF-A0B8-0AA4-567E-AF49A62FF048}"/>
              </a:ext>
            </a:extLst>
          </p:cNvPr>
          <p:cNvSpPr txBox="1"/>
          <p:nvPr/>
        </p:nvSpPr>
        <p:spPr>
          <a:xfrm>
            <a:off x="1439694" y="2644170"/>
            <a:ext cx="9941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spc="-150" dirty="0">
                <a:solidFill>
                  <a:srgbClr val="8EC143"/>
                </a:solidFill>
                <a:latin typeface="Raleway Black" pitchFamily="2" charset="0"/>
              </a:rPr>
              <a:t>ENDPRODUKT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DCFB99-A2C0-01D5-8C61-27CC913D8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EB6D29E-DA3F-1F4E-CCBD-8E6D8D96CCF4}"/>
              </a:ext>
            </a:extLst>
          </p:cNvPr>
          <p:cNvSpPr txBox="1"/>
          <p:nvPr/>
        </p:nvSpPr>
        <p:spPr>
          <a:xfrm>
            <a:off x="1327051" y="3830239"/>
            <a:ext cx="994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spc="-150" dirty="0">
                <a:solidFill>
                  <a:srgbClr val="8EC143"/>
                </a:solidFill>
                <a:latin typeface="Raleway Black" pitchFamily="2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7856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BB21AA0-E362-8F75-D805-3FC45B64B349}"/>
              </a:ext>
            </a:extLst>
          </p:cNvPr>
          <p:cNvGrpSpPr/>
          <p:nvPr/>
        </p:nvGrpSpPr>
        <p:grpSpPr>
          <a:xfrm>
            <a:off x="1139562" y="5375609"/>
            <a:ext cx="828000" cy="828000"/>
            <a:chOff x="-1141784" y="5371072"/>
            <a:chExt cx="828000" cy="828000"/>
          </a:xfrm>
          <a:solidFill>
            <a:srgbClr val="404040"/>
          </a:solidFill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AE71665-4717-B2D3-742C-C50B18F9AE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41784" y="5371072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Grafik 11" descr="Attribut1 mit einfarbiger Füllung">
              <a:extLst>
                <a:ext uri="{FF2B5EF4-FFF2-40B4-BE49-F238E27FC236}">
                  <a16:creationId xmlns:a16="http://schemas.microsoft.com/office/drawing/2014/main" id="{EF45D128-86B6-05BA-4874-8B2B0911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925784" y="5479072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370066-8E21-261A-AB69-1195BF088C2A}"/>
              </a:ext>
            </a:extLst>
          </p:cNvPr>
          <p:cNvSpPr/>
          <p:nvPr/>
        </p:nvSpPr>
        <p:spPr>
          <a:xfrm rot="5400000" flipV="1">
            <a:off x="-7069752" y="504767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0" name="Grafik 19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88150943-B7F3-2FBA-3C1C-124533083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562" y="628440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1" name="Grafik 20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56B9A1D5-148B-AA32-0ED7-6DC6656AA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1BA78CF9-9D01-AC87-8963-B9917F2C2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375" y="305449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4" name="Grafik 23" descr="Ausgezeichnet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AFB67C7D-4366-19B6-143D-00EE735E9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6375" y="4214897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6432DEA-7BDC-4E39-9E30-82BFBE09A914}"/>
              </a:ext>
            </a:extLst>
          </p:cNvPr>
          <p:cNvSpPr txBox="1"/>
          <p:nvPr/>
        </p:nvSpPr>
        <p:spPr>
          <a:xfrm>
            <a:off x="2140085" y="871108"/>
            <a:ext cx="89299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spc="-150" dirty="0">
                <a:solidFill>
                  <a:srgbClr val="8EC143"/>
                </a:solidFill>
                <a:latin typeface="Raleway Black" pitchFamily="2" charset="0"/>
              </a:rPr>
              <a:t>Dieser QR-Code führt zum Studiengang Medieninformatik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24E522-F13D-3D41-DD3F-23A2C89F321E}"/>
              </a:ext>
            </a:extLst>
          </p:cNvPr>
          <p:cNvSpPr txBox="1"/>
          <p:nvPr/>
        </p:nvSpPr>
        <p:spPr>
          <a:xfrm>
            <a:off x="3550595" y="6173691"/>
            <a:ext cx="610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75A514"/>
                </a:solidFill>
                <a:effectLst/>
                <a:latin typeface="Times New Roman" panose="02020603050405020304" pitchFamily="18" charset="0"/>
              </a:rPr>
              <a:t>Quelle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 </a:t>
            </a:r>
            <a:r>
              <a:rPr lang="de-DE" b="0" i="0" dirty="0">
                <a:effectLst/>
                <a:latin typeface="Times New Roman" panose="02020603050405020304" pitchFamily="18" charset="0"/>
                <a:hlinkClick r:id="rId16"/>
              </a:rPr>
              <a:t>https://codepen.io/khoj-badami/pen/WNoQGXg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FADA1A-97D6-976B-E844-E3E2DDE84D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10652EF-FBD5-3B4E-A4F2-B5983BAB45C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82" t="1094" r="1859" b="1520"/>
          <a:stretch/>
        </p:blipFill>
        <p:spPr>
          <a:xfrm>
            <a:off x="4875284" y="2267509"/>
            <a:ext cx="3459592" cy="34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4AE71665-4717-B2D3-742C-C50B18F9AE86}"/>
              </a:ext>
            </a:extLst>
          </p:cNvPr>
          <p:cNvSpPr>
            <a:spLocks noChangeAspect="1"/>
          </p:cNvSpPr>
          <p:nvPr/>
        </p:nvSpPr>
        <p:spPr>
          <a:xfrm>
            <a:off x="1126375" y="5371072"/>
            <a:ext cx="828000" cy="828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01370066-8E21-261A-AB69-1195BF088C2A}"/>
              </a:ext>
            </a:extLst>
          </p:cNvPr>
          <p:cNvSpPr/>
          <p:nvPr/>
        </p:nvSpPr>
        <p:spPr>
          <a:xfrm rot="5400000" flipV="1">
            <a:off x="-7069752" y="504767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2" name="Grafik 1" descr="Gruppenbrainstorming mit einfarbiger Füllung">
            <a:hlinkClick r:id="rId2" action="ppaction://hlinksldjump"/>
            <a:extLst>
              <a:ext uri="{FF2B5EF4-FFF2-40B4-BE49-F238E27FC236}">
                <a16:creationId xmlns:a16="http://schemas.microsoft.com/office/drawing/2014/main" id="{E6481339-B702-A128-10F5-8421838A0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559" y="393601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4" name="Grafik 3" descr="Kopf mit Zahnrädern mit einfarbiger Füllung">
            <a:hlinkClick r:id="rId5" action="ppaction://hlinksldjump"/>
            <a:extLst>
              <a:ext uri="{FF2B5EF4-FFF2-40B4-BE49-F238E27FC236}">
                <a16:creationId xmlns:a16="http://schemas.microsoft.com/office/drawing/2014/main" id="{7B4057D9-CDFF-74DA-E7DE-F47A0A66F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559" y="1796420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8" name="Grafik 7" descr="Ausgezeichnet mit einfarbiger Füllung">
            <a:hlinkClick r:id="rId8" action="ppaction://hlinksldjump"/>
            <a:extLst>
              <a:ext uri="{FF2B5EF4-FFF2-40B4-BE49-F238E27FC236}">
                <a16:creationId xmlns:a16="http://schemas.microsoft.com/office/drawing/2014/main" id="{E9DFF36D-40D6-872A-75E1-29CBDE3AE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6559" y="3123000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0" name="Grafik 9" descr="Attribut1 mit einfarbiger Füllung">
            <a:hlinkClick r:id="rId11" action="ppaction://hlinksldjump"/>
            <a:extLst>
              <a:ext uri="{FF2B5EF4-FFF2-40B4-BE49-F238E27FC236}">
                <a16:creationId xmlns:a16="http://schemas.microsoft.com/office/drawing/2014/main" id="{85E3D275-B935-068B-C0C0-B1E556435E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197" y="4423238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13" name="Grafik 12" descr="Daumen hoch-Zeichen mit einfarbiger Füllung">
            <a:extLst>
              <a:ext uri="{FF2B5EF4-FFF2-40B4-BE49-F238E27FC236}">
                <a16:creationId xmlns:a16="http://schemas.microsoft.com/office/drawing/2014/main" id="{A1EB9AC4-02BC-A65F-1FB1-97852A4081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3437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6D7A197-9E23-4E37-75B2-CA9F8B4B6579}"/>
              </a:ext>
            </a:extLst>
          </p:cNvPr>
          <p:cNvSpPr txBox="1"/>
          <p:nvPr/>
        </p:nvSpPr>
        <p:spPr>
          <a:xfrm>
            <a:off x="2129565" y="2028108"/>
            <a:ext cx="9093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spc="-150" dirty="0">
                <a:solidFill>
                  <a:srgbClr val="8EC143"/>
                </a:solidFill>
                <a:latin typeface="Raleway Black" pitchFamily="2" charset="0"/>
              </a:rPr>
              <a:t>Wir freuen uns auf Ihren Besuch 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777630-555E-7504-89E3-7D56A44687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0503" y="4875286"/>
            <a:ext cx="2052000" cy="9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4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8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1B530895-F0AB-1879-048C-95A7A4C94EA7}"/>
              </a:ext>
            </a:extLst>
          </p:cNvPr>
          <p:cNvSpPr txBox="1"/>
          <p:nvPr/>
        </p:nvSpPr>
        <p:spPr>
          <a:xfrm>
            <a:off x="7481391" y="2680162"/>
            <a:ext cx="1979762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Idee</a:t>
            </a:r>
            <a:endParaRPr lang="de-DE" dirty="0">
              <a:solidFill>
                <a:srgbClr val="8EC143"/>
              </a:solidFill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EEF0F8B7-4690-9175-BDC7-62623736BFB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855" b="89984" l="6826" r="89940">
                        <a14:foregroundMark x1="6826" y1="88045" x2="6826" y2="880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285" y="652679"/>
            <a:ext cx="7398269" cy="54844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47C70DE-1B1F-8199-B5E7-8D44E9DE8D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5338" b="89858" l="9645" r="89848">
                        <a14:foregroundMark x1="56853" y1="36833" x2="56853" y2="36833"/>
                        <a14:foregroundMark x1="52538" y1="29181" x2="35533" y2="68327"/>
                        <a14:foregroundMark x1="35533" y1="68327" x2="35533" y2="68683"/>
                        <a14:foregroundMark x1="15736" y1="8363" x2="15736" y2="8363"/>
                        <a14:foregroundMark x1="62437" y1="5338" x2="62437" y2="5338"/>
                        <a14:foregroundMark x1="36548" y1="47865" x2="56853" y2="68505"/>
                        <a14:foregroundMark x1="45178" y1="20463" x2="35025" y2="39858"/>
                        <a14:foregroundMark x1="35025" y1="39858" x2="34772" y2="62100"/>
                        <a14:foregroundMark x1="34772" y1="62100" x2="41624" y2="38078"/>
                        <a14:foregroundMark x1="41624" y1="38078" x2="23604" y2="23310"/>
                        <a14:foregroundMark x1="23604" y1="23310" x2="42386" y2="20641"/>
                        <a14:foregroundMark x1="42386" y1="20641" x2="56091" y2="37544"/>
                        <a14:foregroundMark x1="56091" y1="37544" x2="45685" y2="52847"/>
                        <a14:foregroundMark x1="45685" y1="52847" x2="42386" y2="73843"/>
                        <a14:foregroundMark x1="42386" y1="73843" x2="60660" y2="51779"/>
                        <a14:foregroundMark x1="60660" y1="51779" x2="62944" y2="33452"/>
                        <a14:foregroundMark x1="62944" y1="33452" x2="51269" y2="18149"/>
                        <a14:foregroundMark x1="51269" y1="18149" x2="27411" y2="11566"/>
                        <a14:foregroundMark x1="27411" y1="11566" x2="19543" y2="30071"/>
                        <a14:foregroundMark x1="19543" y1="30071" x2="20305" y2="74377"/>
                        <a14:foregroundMark x1="20305" y1="74377" x2="44416" y2="82918"/>
                        <a14:foregroundMark x1="44416" y1="82918" x2="66497" y2="80249"/>
                        <a14:foregroundMark x1="66497" y1="80249" x2="60914" y2="11032"/>
                        <a14:foregroundMark x1="60914" y1="11032" x2="44670" y2="17972"/>
                        <a14:foregroundMark x1="44670" y1="17972" x2="28680" y2="41103"/>
                        <a14:foregroundMark x1="28680" y1="41103" x2="27665" y2="74199"/>
                        <a14:foregroundMark x1="27665" y1="74199" x2="51523" y2="76157"/>
                        <a14:foregroundMark x1="51523" y1="76157" x2="50000" y2="55872"/>
                        <a14:foregroundMark x1="23858" y1="89324" x2="23858" y2="89324"/>
                        <a14:foregroundMark x1="23858" y1="89324" x2="46447" y2="88434"/>
                        <a14:foregroundMark x1="46447" y1="88434" x2="61766" y2="88703"/>
                        <a14:foregroundMark x1="61282" y1="89258" x2="20558" y2="88790"/>
                        <a14:foregroundMark x1="61733" y1="88741" x2="50000" y2="88612"/>
                        <a14:foregroundMark x1="66244" y1="89146" x2="66244" y2="89146"/>
                        <a14:foregroundMark x1="63959" y1="89146" x2="63959" y2="89146"/>
                        <a14:foregroundMark x1="61929" y1="88968" x2="67766" y2="88256"/>
                        <a14:foregroundMark x1="67005" y1="89324" x2="57614" y2="88968"/>
                        <a14:foregroundMark x1="68274" y1="88612" x2="60660" y2="88612"/>
                        <a14:backgroundMark x1="68912" y1="89315" x2="72589" y2="89146"/>
                        <a14:backgroundMark x1="67005" y1="89680" x2="67005" y2="89680"/>
                        <a14:backgroundMark x1="65736" y1="89680" x2="65736" y2="89680"/>
                        <a14:backgroundMark x1="64975" y1="89680" x2="64975" y2="89680"/>
                        <a14:backgroundMark x1="64467" y1="89680" x2="64467" y2="89680"/>
                        <a14:backgroundMark x1="66244" y1="89324" x2="66244" y2="89324"/>
                        <a14:backgroundMark x1="67513" y1="89858" x2="67513" y2="898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4151" y="1538538"/>
            <a:ext cx="2836213" cy="4045561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ABBF337-242A-1EEC-90A8-399709A04ED1}"/>
              </a:ext>
            </a:extLst>
          </p:cNvPr>
          <p:cNvSpPr/>
          <p:nvPr/>
        </p:nvSpPr>
        <p:spPr>
          <a:xfrm>
            <a:off x="9961337" y="1792257"/>
            <a:ext cx="1513840" cy="3273485"/>
          </a:xfrm>
          <a:prstGeom prst="roundRect">
            <a:avLst>
              <a:gd name="adj" fmla="val 9853"/>
            </a:avLst>
          </a:prstGeom>
          <a:blipFill>
            <a:blip r:embed="rId2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0614">
            <a:hlinkClick r:id="" action="ppaction://media"/>
            <a:extLst>
              <a:ext uri="{FF2B5EF4-FFF2-40B4-BE49-F238E27FC236}">
                <a16:creationId xmlns:a16="http://schemas.microsoft.com/office/drawing/2014/main" id="{371B4A32-8E52-735F-F8D6-0597CB063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646680" y="1538538"/>
            <a:ext cx="4206508" cy="276930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B548068-F92F-6AB2-52BA-CA0EDA92C5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2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6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4F40AD7-B5EE-27EC-89BF-01886F4D47DB}"/>
              </a:ext>
            </a:extLst>
          </p:cNvPr>
          <p:cNvSpPr txBox="1"/>
          <p:nvPr/>
        </p:nvSpPr>
        <p:spPr>
          <a:xfrm>
            <a:off x="2485746" y="450847"/>
            <a:ext cx="8851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Charaktere  - </a:t>
            </a:r>
          </a:p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					Charlie   </a:t>
            </a:r>
          </a:p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				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6B5BC3-AC26-E887-C1C3-3C6251843B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59817" y="2347400"/>
            <a:ext cx="1474793" cy="45105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D6E4D69-A1DC-1256-5785-642C2FC625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2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5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8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1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4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4F40AD7-B5EE-27EC-89BF-01886F4D47DB}"/>
              </a:ext>
            </a:extLst>
          </p:cNvPr>
          <p:cNvSpPr txBox="1"/>
          <p:nvPr/>
        </p:nvSpPr>
        <p:spPr>
          <a:xfrm>
            <a:off x="2485746" y="450847"/>
            <a:ext cx="885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Charaktere  -  </a:t>
            </a:r>
          </a:p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					</a:t>
            </a:r>
            <a:r>
              <a:rPr lang="de-DE" sz="6000" spc="-150" dirty="0" err="1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Quackzillio</a:t>
            </a:r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  </a:t>
            </a:r>
          </a:p>
        </p:txBody>
      </p:sp>
      <p:pic>
        <p:nvPicPr>
          <p:cNvPr id="11" name="Grafik 10" descr="Ein Bild, das Smiley, Cartoon, Clipart, gelb enthält.&#10;&#10;Automatisch generierte Beschreibung">
            <a:extLst>
              <a:ext uri="{FF2B5EF4-FFF2-40B4-BE49-F238E27FC236}">
                <a16:creationId xmlns:a16="http://schemas.microsoft.com/office/drawing/2014/main" id="{2C249390-EAD9-34C7-5389-51C3D2332D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69" y="3083825"/>
            <a:ext cx="3362283" cy="393120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AB6D0E2-97F7-44C1-5C20-6D0C8AA27554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05C0F78-18AD-B6FA-B8E2-6E9736C76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 descr="Gruppenbrainstorming mit einfarbiger Füllung">
              <a:extLst>
                <a:ext uri="{FF2B5EF4-FFF2-40B4-BE49-F238E27FC236}">
                  <a16:creationId xmlns:a16="http://schemas.microsoft.com/office/drawing/2014/main" id="{FB966762-8473-67B7-23A2-DBFE58BF8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1A2CA04F-0729-B9C3-94CD-B08B9939F2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0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E7460F-95A2-4728-C32F-F9BCB5AAE30B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E09DC4-B10E-C91D-C481-A1D016167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Gruppenbrainstorming mit einfarbiger Füllung">
              <a:extLst>
                <a:ext uri="{FF2B5EF4-FFF2-40B4-BE49-F238E27FC236}">
                  <a16:creationId xmlns:a16="http://schemas.microsoft.com/office/drawing/2014/main" id="{5BCB85ED-6490-9DD7-A04E-57C37761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4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7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10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3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6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4F40AD7-B5EE-27EC-89BF-01886F4D47DB}"/>
              </a:ext>
            </a:extLst>
          </p:cNvPr>
          <p:cNvSpPr txBox="1"/>
          <p:nvPr/>
        </p:nvSpPr>
        <p:spPr>
          <a:xfrm>
            <a:off x="2485746" y="450847"/>
            <a:ext cx="885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Charaktere  -  </a:t>
            </a:r>
          </a:p>
          <a:p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					</a:t>
            </a:r>
            <a:r>
              <a:rPr lang="de-DE" sz="6000" spc="-150" dirty="0" err="1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Andron</a:t>
            </a:r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 </a:t>
            </a:r>
          </a:p>
        </p:txBody>
      </p:sp>
      <p:pic>
        <p:nvPicPr>
          <p:cNvPr id="4" name="Grafik 3" descr="Ein Bild, das Clipart, Grafiken, Darstellung, Design enthält.&#10;&#10;Automatisch generierte Beschreibung">
            <a:extLst>
              <a:ext uri="{FF2B5EF4-FFF2-40B4-BE49-F238E27FC236}">
                <a16:creationId xmlns:a16="http://schemas.microsoft.com/office/drawing/2014/main" id="{CBEE971E-681B-9719-E670-8F33793931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12" y="3000652"/>
            <a:ext cx="3932572" cy="39325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B82AF61-F10D-4550-F1C3-F8C1B3D9F5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2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5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8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1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4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7A86BAC-BD00-8F87-69D8-3A3B546C28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54443" y="2341153"/>
            <a:ext cx="2109223" cy="5483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6A53F93-3F57-849F-83F6-7B3C9EE135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7941771" y="4325323"/>
            <a:ext cx="1408662" cy="449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BFF15C6-96EE-4877-4163-7B999C377A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200000">
            <a:off x="3896662" y="4470649"/>
            <a:ext cx="1408661" cy="36625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63AF325-8E14-A846-6C64-3EB3A3EECF8A}"/>
              </a:ext>
            </a:extLst>
          </p:cNvPr>
          <p:cNvSpPr txBox="1"/>
          <p:nvPr/>
        </p:nvSpPr>
        <p:spPr>
          <a:xfrm>
            <a:off x="2495032" y="385360"/>
            <a:ext cx="8228047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Gameplay Funktionen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A393234-9409-210F-0785-E3A9760D3EE2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E77540A-DDDA-9A8C-0701-5E23B90BF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Gruppenbrainstorming mit einfarbiger Füllung">
              <a:extLst>
                <a:ext uri="{FF2B5EF4-FFF2-40B4-BE49-F238E27FC236}">
                  <a16:creationId xmlns:a16="http://schemas.microsoft.com/office/drawing/2014/main" id="{C955B9FC-DCD5-A9EC-BED7-A944FF25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556EA672-BB44-FDEA-7268-149FD6BBFA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1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5C352FC-3795-8E29-C6C4-C0EAD5AC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74" y="1642183"/>
            <a:ext cx="8941693" cy="4107283"/>
          </a:xfrm>
          <a:prstGeom prst="rect">
            <a:avLst/>
          </a:prstGeom>
        </p:spPr>
      </p:pic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1F0612C8-9ECC-CD7E-B6C3-C28D39F6FD39}"/>
              </a:ext>
            </a:extLst>
          </p:cNvPr>
          <p:cNvSpPr/>
          <p:nvPr/>
        </p:nvSpPr>
        <p:spPr>
          <a:xfrm rot="5400000" flipV="1">
            <a:off x="-7177179" y="1463957"/>
            <a:ext cx="15564254" cy="1474790"/>
          </a:xfrm>
          <a:custGeom>
            <a:avLst/>
            <a:gdLst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6940526 w 15564254"/>
              <a:gd name="connsiteY7" fmla="*/ 1473201 h 1473201"/>
              <a:gd name="connsiteX8" fmla="*/ 8614526 w 15564254"/>
              <a:gd name="connsiteY8" fmla="*/ 1473201 h 1473201"/>
              <a:gd name="connsiteX9" fmla="*/ 8614526 w 15564254"/>
              <a:gd name="connsiteY9" fmla="*/ 1473201 h 1473201"/>
              <a:gd name="connsiteX10" fmla="*/ 6940527 w 15564254"/>
              <a:gd name="connsiteY10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1"/>
              <a:gd name="connsiteX1" fmla="*/ 6940527 w 15564254"/>
              <a:gd name="connsiteY1" fmla="*/ 1473201 h 1473201"/>
              <a:gd name="connsiteX2" fmla="*/ 7777526 w 15564254"/>
              <a:gd name="connsiteY2" fmla="*/ 854001 h 1473201"/>
              <a:gd name="connsiteX3" fmla="*/ 8614526 w 15564254"/>
              <a:gd name="connsiteY3" fmla="*/ 1473201 h 1473201"/>
              <a:gd name="connsiteX4" fmla="*/ 15564254 w 15564254"/>
              <a:gd name="connsiteY4" fmla="*/ 1473201 h 1473201"/>
              <a:gd name="connsiteX5" fmla="*/ 15564254 w 15564254"/>
              <a:gd name="connsiteY5" fmla="*/ 0 h 1473201"/>
              <a:gd name="connsiteX6" fmla="*/ 0 w 15564254"/>
              <a:gd name="connsiteY6" fmla="*/ 0 h 1473201"/>
              <a:gd name="connsiteX7" fmla="*/ 0 w 15564254"/>
              <a:gd name="connsiteY7" fmla="*/ 1473201 h 1473201"/>
              <a:gd name="connsiteX8" fmla="*/ 6940526 w 15564254"/>
              <a:gd name="connsiteY8" fmla="*/ 1473201 h 1473201"/>
              <a:gd name="connsiteX9" fmla="*/ 8614526 w 15564254"/>
              <a:gd name="connsiteY9" fmla="*/ 1473201 h 1473201"/>
              <a:gd name="connsiteX10" fmla="*/ 8614526 w 15564254"/>
              <a:gd name="connsiteY10" fmla="*/ 1473201 h 1473201"/>
              <a:gd name="connsiteX11" fmla="*/ 6940527 w 15564254"/>
              <a:gd name="connsiteY11" fmla="*/ 1473201 h 1473201"/>
              <a:gd name="connsiteX12" fmla="*/ 6940526 w 15564254"/>
              <a:gd name="connsiteY12" fmla="*/ 1473201 h 1473201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7526 w 15564254"/>
              <a:gd name="connsiteY2" fmla="*/ 854001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3202"/>
              <a:gd name="connsiteX1" fmla="*/ 6940527 w 15564254"/>
              <a:gd name="connsiteY1" fmla="*/ 1473201 h 1473202"/>
              <a:gd name="connsiteX2" fmla="*/ 7779114 w 15564254"/>
              <a:gd name="connsiteY2" fmla="*/ 941314 h 1473202"/>
              <a:gd name="connsiteX3" fmla="*/ 8614526 w 15564254"/>
              <a:gd name="connsiteY3" fmla="*/ 1473201 h 1473202"/>
              <a:gd name="connsiteX4" fmla="*/ 15564254 w 15564254"/>
              <a:gd name="connsiteY4" fmla="*/ 1473201 h 1473202"/>
              <a:gd name="connsiteX5" fmla="*/ 15564254 w 15564254"/>
              <a:gd name="connsiteY5" fmla="*/ 0 h 1473202"/>
              <a:gd name="connsiteX6" fmla="*/ 0 w 15564254"/>
              <a:gd name="connsiteY6" fmla="*/ 0 h 1473202"/>
              <a:gd name="connsiteX7" fmla="*/ 0 w 15564254"/>
              <a:gd name="connsiteY7" fmla="*/ 1473201 h 1473202"/>
              <a:gd name="connsiteX8" fmla="*/ 6940526 w 15564254"/>
              <a:gd name="connsiteY8" fmla="*/ 1473201 h 1473202"/>
              <a:gd name="connsiteX9" fmla="*/ 8614526 w 15564254"/>
              <a:gd name="connsiteY9" fmla="*/ 1473201 h 1473202"/>
              <a:gd name="connsiteX10" fmla="*/ 8614526 w 15564254"/>
              <a:gd name="connsiteY10" fmla="*/ 1473201 h 1473202"/>
              <a:gd name="connsiteX11" fmla="*/ 6940527 w 15564254"/>
              <a:gd name="connsiteY11" fmla="*/ 1473201 h 1473202"/>
              <a:gd name="connsiteX12" fmla="*/ 6940526 w 15564254"/>
              <a:gd name="connsiteY12" fmla="*/ 1473201 h 1473202"/>
              <a:gd name="connsiteX0" fmla="*/ 0 w 15564254"/>
              <a:gd name="connsiteY0" fmla="*/ 1473201 h 1474788"/>
              <a:gd name="connsiteX1" fmla="*/ 6940527 w 15564254"/>
              <a:gd name="connsiteY1" fmla="*/ 1473201 h 1474788"/>
              <a:gd name="connsiteX2" fmla="*/ 7779114 w 15564254"/>
              <a:gd name="connsiteY2" fmla="*/ 941314 h 1474788"/>
              <a:gd name="connsiteX3" fmla="*/ 8614526 w 15564254"/>
              <a:gd name="connsiteY3" fmla="*/ 1473201 h 1474788"/>
              <a:gd name="connsiteX4" fmla="*/ 15564254 w 15564254"/>
              <a:gd name="connsiteY4" fmla="*/ 1473201 h 1474788"/>
              <a:gd name="connsiteX5" fmla="*/ 15564254 w 15564254"/>
              <a:gd name="connsiteY5" fmla="*/ 0 h 1474788"/>
              <a:gd name="connsiteX6" fmla="*/ 0 w 15564254"/>
              <a:gd name="connsiteY6" fmla="*/ 0 h 1474788"/>
              <a:gd name="connsiteX7" fmla="*/ 0 w 15564254"/>
              <a:gd name="connsiteY7" fmla="*/ 1473201 h 1474788"/>
              <a:gd name="connsiteX8" fmla="*/ 6945289 w 15564254"/>
              <a:gd name="connsiteY8" fmla="*/ 1474788 h 1474788"/>
              <a:gd name="connsiteX9" fmla="*/ 8614526 w 15564254"/>
              <a:gd name="connsiteY9" fmla="*/ 1473201 h 1474788"/>
              <a:gd name="connsiteX10" fmla="*/ 8614526 w 15564254"/>
              <a:gd name="connsiteY10" fmla="*/ 1473201 h 1474788"/>
              <a:gd name="connsiteX11" fmla="*/ 6940527 w 15564254"/>
              <a:gd name="connsiteY11" fmla="*/ 1473201 h 1474788"/>
              <a:gd name="connsiteX12" fmla="*/ 6945289 w 15564254"/>
              <a:gd name="connsiteY12" fmla="*/ 1474788 h 1474788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6940527 w 15564254"/>
              <a:gd name="connsiteY11" fmla="*/ 1473201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6940527 w 15564254"/>
              <a:gd name="connsiteY1" fmla="*/ 1473201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84313"/>
              <a:gd name="connsiteX1" fmla="*/ 7465989 w 15564254"/>
              <a:gd name="connsiteY1" fmla="*/ 1468439 h 1484313"/>
              <a:gd name="connsiteX2" fmla="*/ 7779114 w 15564254"/>
              <a:gd name="connsiteY2" fmla="*/ 941314 h 1484313"/>
              <a:gd name="connsiteX3" fmla="*/ 8614526 w 15564254"/>
              <a:gd name="connsiteY3" fmla="*/ 1473201 h 1484313"/>
              <a:gd name="connsiteX4" fmla="*/ 15564254 w 15564254"/>
              <a:gd name="connsiteY4" fmla="*/ 1473201 h 1484313"/>
              <a:gd name="connsiteX5" fmla="*/ 15564254 w 15564254"/>
              <a:gd name="connsiteY5" fmla="*/ 0 h 1484313"/>
              <a:gd name="connsiteX6" fmla="*/ 0 w 15564254"/>
              <a:gd name="connsiteY6" fmla="*/ 0 h 1484313"/>
              <a:gd name="connsiteX7" fmla="*/ 0 w 15564254"/>
              <a:gd name="connsiteY7" fmla="*/ 1473201 h 1484313"/>
              <a:gd name="connsiteX8" fmla="*/ 7367564 w 15564254"/>
              <a:gd name="connsiteY8" fmla="*/ 1484313 h 1484313"/>
              <a:gd name="connsiteX9" fmla="*/ 8614526 w 15564254"/>
              <a:gd name="connsiteY9" fmla="*/ 1473201 h 1484313"/>
              <a:gd name="connsiteX10" fmla="*/ 8614526 w 15564254"/>
              <a:gd name="connsiteY10" fmla="*/ 1473201 h 1484313"/>
              <a:gd name="connsiteX11" fmla="*/ 7329465 w 15564254"/>
              <a:gd name="connsiteY11" fmla="*/ 1474789 h 1484313"/>
              <a:gd name="connsiteX12" fmla="*/ 7367564 w 15564254"/>
              <a:gd name="connsiteY12" fmla="*/ 1484313 h 1484313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465989 w 15564254"/>
              <a:gd name="connsiteY1" fmla="*/ 1468439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232626 w 15564254"/>
              <a:gd name="connsiteY1" fmla="*/ 1470027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7107213 w 15564254"/>
              <a:gd name="connsiteY1" fmla="*/ 1462090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79114 w 15564254"/>
              <a:gd name="connsiteY2" fmla="*/ 941314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4789"/>
              <a:gd name="connsiteX1" fmla="*/ 6989738 w 15564254"/>
              <a:gd name="connsiteY1" fmla="*/ 1473203 h 1474789"/>
              <a:gd name="connsiteX2" fmla="*/ 7783876 w 15564254"/>
              <a:gd name="connsiteY2" fmla="*/ 939727 h 1474789"/>
              <a:gd name="connsiteX3" fmla="*/ 8614526 w 15564254"/>
              <a:gd name="connsiteY3" fmla="*/ 1473201 h 1474789"/>
              <a:gd name="connsiteX4" fmla="*/ 15564254 w 15564254"/>
              <a:gd name="connsiteY4" fmla="*/ 1473201 h 1474789"/>
              <a:gd name="connsiteX5" fmla="*/ 15564254 w 15564254"/>
              <a:gd name="connsiteY5" fmla="*/ 0 h 1474789"/>
              <a:gd name="connsiteX6" fmla="*/ 0 w 15564254"/>
              <a:gd name="connsiteY6" fmla="*/ 0 h 1474789"/>
              <a:gd name="connsiteX7" fmla="*/ 0 w 15564254"/>
              <a:gd name="connsiteY7" fmla="*/ 1473201 h 1474789"/>
              <a:gd name="connsiteX8" fmla="*/ 7300889 w 15564254"/>
              <a:gd name="connsiteY8" fmla="*/ 1471613 h 1474789"/>
              <a:gd name="connsiteX9" fmla="*/ 8614526 w 15564254"/>
              <a:gd name="connsiteY9" fmla="*/ 1473201 h 1474789"/>
              <a:gd name="connsiteX10" fmla="*/ 8614526 w 15564254"/>
              <a:gd name="connsiteY10" fmla="*/ 1473201 h 1474789"/>
              <a:gd name="connsiteX11" fmla="*/ 7329465 w 15564254"/>
              <a:gd name="connsiteY11" fmla="*/ 1474789 h 1474789"/>
              <a:gd name="connsiteX12" fmla="*/ 7300889 w 15564254"/>
              <a:gd name="connsiteY12" fmla="*/ 1471613 h 1474789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10440 w 15564254"/>
              <a:gd name="connsiteY11" fmla="*/ 1233489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7300889 w 15564254"/>
              <a:gd name="connsiteY8" fmla="*/ 1471613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7300889 w 15564254"/>
              <a:gd name="connsiteY12" fmla="*/ 1471613 h 1473203"/>
              <a:gd name="connsiteX0" fmla="*/ 0 w 15564254"/>
              <a:gd name="connsiteY0" fmla="*/ 1473201 h 1473203"/>
              <a:gd name="connsiteX1" fmla="*/ 6989738 w 15564254"/>
              <a:gd name="connsiteY1" fmla="*/ 1473203 h 1473203"/>
              <a:gd name="connsiteX2" fmla="*/ 7783876 w 15564254"/>
              <a:gd name="connsiteY2" fmla="*/ 939727 h 1473203"/>
              <a:gd name="connsiteX3" fmla="*/ 8614526 w 15564254"/>
              <a:gd name="connsiteY3" fmla="*/ 1473201 h 1473203"/>
              <a:gd name="connsiteX4" fmla="*/ 15564254 w 15564254"/>
              <a:gd name="connsiteY4" fmla="*/ 1473201 h 1473203"/>
              <a:gd name="connsiteX5" fmla="*/ 15564254 w 15564254"/>
              <a:gd name="connsiteY5" fmla="*/ 0 h 1473203"/>
              <a:gd name="connsiteX6" fmla="*/ 0 w 15564254"/>
              <a:gd name="connsiteY6" fmla="*/ 0 h 1473203"/>
              <a:gd name="connsiteX7" fmla="*/ 0 w 15564254"/>
              <a:gd name="connsiteY7" fmla="*/ 1473201 h 1473203"/>
              <a:gd name="connsiteX8" fmla="*/ 6996089 w 15564254"/>
              <a:gd name="connsiteY8" fmla="*/ 1473200 h 1473203"/>
              <a:gd name="connsiteX9" fmla="*/ 8614526 w 15564254"/>
              <a:gd name="connsiteY9" fmla="*/ 1473201 h 1473203"/>
              <a:gd name="connsiteX10" fmla="*/ 8614526 w 15564254"/>
              <a:gd name="connsiteY10" fmla="*/ 1473201 h 1473203"/>
              <a:gd name="connsiteX11" fmla="*/ 7594577 w 15564254"/>
              <a:gd name="connsiteY11" fmla="*/ 1470027 h 1473203"/>
              <a:gd name="connsiteX12" fmla="*/ 6996089 w 15564254"/>
              <a:gd name="connsiteY12" fmla="*/ 1473200 h 1473203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6996089 w 15564254"/>
              <a:gd name="connsiteY8" fmla="*/ 14732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6996089 w 15564254"/>
              <a:gd name="connsiteY12" fmla="*/ 14732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410022 w 15564254"/>
              <a:gd name="connsiteY8" fmla="*/ 127000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410022 w 15564254"/>
              <a:gd name="connsiteY12" fmla="*/ 1270000 h 1474790"/>
              <a:gd name="connsiteX0" fmla="*/ 0 w 15564254"/>
              <a:gd name="connsiteY0" fmla="*/ 1473201 h 1501135"/>
              <a:gd name="connsiteX1" fmla="*/ 6989738 w 15564254"/>
              <a:gd name="connsiteY1" fmla="*/ 1473203 h 1501135"/>
              <a:gd name="connsiteX2" fmla="*/ 7783876 w 15564254"/>
              <a:gd name="connsiteY2" fmla="*/ 939727 h 1501135"/>
              <a:gd name="connsiteX3" fmla="*/ 8614526 w 15564254"/>
              <a:gd name="connsiteY3" fmla="*/ 1473201 h 1501135"/>
              <a:gd name="connsiteX4" fmla="*/ 15564254 w 15564254"/>
              <a:gd name="connsiteY4" fmla="*/ 1473201 h 1501135"/>
              <a:gd name="connsiteX5" fmla="*/ 15564254 w 15564254"/>
              <a:gd name="connsiteY5" fmla="*/ 0 h 1501135"/>
              <a:gd name="connsiteX6" fmla="*/ 0 w 15564254"/>
              <a:gd name="connsiteY6" fmla="*/ 0 h 1501135"/>
              <a:gd name="connsiteX7" fmla="*/ 0 w 15564254"/>
              <a:gd name="connsiteY7" fmla="*/ 1473201 h 1501135"/>
              <a:gd name="connsiteX8" fmla="*/ 8622747 w 15564254"/>
              <a:gd name="connsiteY8" fmla="*/ 1466850 h 1501135"/>
              <a:gd name="connsiteX9" fmla="*/ 8614526 w 15564254"/>
              <a:gd name="connsiteY9" fmla="*/ 1473201 h 1501135"/>
              <a:gd name="connsiteX10" fmla="*/ 8614526 w 15564254"/>
              <a:gd name="connsiteY10" fmla="*/ 1473201 h 1501135"/>
              <a:gd name="connsiteX11" fmla="*/ 8629627 w 15564254"/>
              <a:gd name="connsiteY11" fmla="*/ 1474790 h 1501135"/>
              <a:gd name="connsiteX12" fmla="*/ 8622747 w 15564254"/>
              <a:gd name="connsiteY12" fmla="*/ 1466850 h 1501135"/>
              <a:gd name="connsiteX0" fmla="*/ 0 w 15564254"/>
              <a:gd name="connsiteY0" fmla="*/ 1473201 h 1474790"/>
              <a:gd name="connsiteX1" fmla="*/ 6989738 w 15564254"/>
              <a:gd name="connsiteY1" fmla="*/ 1473203 h 1474790"/>
              <a:gd name="connsiteX2" fmla="*/ 7783876 w 15564254"/>
              <a:gd name="connsiteY2" fmla="*/ 939727 h 1474790"/>
              <a:gd name="connsiteX3" fmla="*/ 8614526 w 15564254"/>
              <a:gd name="connsiteY3" fmla="*/ 1473201 h 1474790"/>
              <a:gd name="connsiteX4" fmla="*/ 15564254 w 15564254"/>
              <a:gd name="connsiteY4" fmla="*/ 1473201 h 1474790"/>
              <a:gd name="connsiteX5" fmla="*/ 15564254 w 15564254"/>
              <a:gd name="connsiteY5" fmla="*/ 0 h 1474790"/>
              <a:gd name="connsiteX6" fmla="*/ 0 w 15564254"/>
              <a:gd name="connsiteY6" fmla="*/ 0 h 1474790"/>
              <a:gd name="connsiteX7" fmla="*/ 0 w 15564254"/>
              <a:gd name="connsiteY7" fmla="*/ 1473201 h 1474790"/>
              <a:gd name="connsiteX8" fmla="*/ 8622747 w 15564254"/>
              <a:gd name="connsiteY8" fmla="*/ 1466850 h 1474790"/>
              <a:gd name="connsiteX9" fmla="*/ 8614526 w 15564254"/>
              <a:gd name="connsiteY9" fmla="*/ 1473201 h 1474790"/>
              <a:gd name="connsiteX10" fmla="*/ 8614526 w 15564254"/>
              <a:gd name="connsiteY10" fmla="*/ 1473201 h 1474790"/>
              <a:gd name="connsiteX11" fmla="*/ 8629627 w 15564254"/>
              <a:gd name="connsiteY11" fmla="*/ 1474790 h 1474790"/>
              <a:gd name="connsiteX12" fmla="*/ 8622747 w 15564254"/>
              <a:gd name="connsiteY12" fmla="*/ 1466850 h 147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64254" h="1474790">
                <a:moveTo>
                  <a:pt x="0" y="1473201"/>
                </a:moveTo>
                <a:lnTo>
                  <a:pt x="6989738" y="1473203"/>
                </a:lnTo>
                <a:cubicBezTo>
                  <a:pt x="7300487" y="1473178"/>
                  <a:pt x="7279979" y="939751"/>
                  <a:pt x="7783876" y="939727"/>
                </a:cubicBezTo>
                <a:cubicBezTo>
                  <a:pt x="8291476" y="934461"/>
                  <a:pt x="8276260" y="1474234"/>
                  <a:pt x="8614526" y="1473201"/>
                </a:cubicBezTo>
                <a:lnTo>
                  <a:pt x="15564254" y="1473201"/>
                </a:lnTo>
                <a:lnTo>
                  <a:pt x="15564254" y="0"/>
                </a:lnTo>
                <a:lnTo>
                  <a:pt x="0" y="0"/>
                </a:lnTo>
                <a:lnTo>
                  <a:pt x="0" y="1473201"/>
                </a:lnTo>
                <a:close/>
                <a:moveTo>
                  <a:pt x="8622747" y="1466850"/>
                </a:moveTo>
                <a:lnTo>
                  <a:pt x="8614526" y="1473201"/>
                </a:lnTo>
                <a:lnTo>
                  <a:pt x="8614526" y="1473201"/>
                </a:lnTo>
                <a:lnTo>
                  <a:pt x="8629627" y="1474790"/>
                </a:lnTo>
                <a:cubicBezTo>
                  <a:pt x="8620101" y="1474260"/>
                  <a:pt x="8624337" y="1469500"/>
                  <a:pt x="8622747" y="14668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19" name="Grafik 18" descr="Glühbirne und Stift mit einfarbiger Füllung">
            <a:hlinkClick r:id="rId3" action="ppaction://hlinksldjump"/>
            <a:extLst>
              <a:ext uri="{FF2B5EF4-FFF2-40B4-BE49-F238E27FC236}">
                <a16:creationId xmlns:a16="http://schemas.microsoft.com/office/drawing/2014/main" id="{14061100-2C26-F1BF-779D-16157E165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85" y="652679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0" name="Grafik 19" descr="Gruppenbrainstorming mit einfarbiger Füllung">
            <a:hlinkClick r:id="rId6" action="ppaction://hlinksldjump"/>
            <a:extLst>
              <a:ext uri="{FF2B5EF4-FFF2-40B4-BE49-F238E27FC236}">
                <a16:creationId xmlns:a16="http://schemas.microsoft.com/office/drawing/2014/main" id="{26456540-142C-4589-D304-CC8EF81CD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875" y="1820639"/>
            <a:ext cx="612000" cy="612000"/>
          </a:xfrm>
          <a:prstGeom prst="rect">
            <a:avLst/>
          </a:prstGeom>
        </p:spPr>
      </p:pic>
      <p:pic>
        <p:nvPicPr>
          <p:cNvPr id="21" name="Grafik 20" descr="Kopf mit Zahnrädern mit einfarbiger Füllung">
            <a:hlinkClick r:id="rId9" action="ppaction://hlinksldjump"/>
            <a:extLst>
              <a:ext uri="{FF2B5EF4-FFF2-40B4-BE49-F238E27FC236}">
                <a16:creationId xmlns:a16="http://schemas.microsoft.com/office/drawing/2014/main" id="{B5BC1BC2-EE27-08CA-6D22-37F142392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6285" y="3083825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2" name="Grafik 21" descr="Attribut1 mit einfarbiger Füllung">
            <a:hlinkClick r:id="rId12" action="ppaction://hlinksldjump"/>
            <a:extLst>
              <a:ext uri="{FF2B5EF4-FFF2-40B4-BE49-F238E27FC236}">
                <a16:creationId xmlns:a16="http://schemas.microsoft.com/office/drawing/2014/main" id="{55EA745D-2CDB-5A8D-9815-A6B87C5A54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435" y="5479072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pic>
        <p:nvPicPr>
          <p:cNvPr id="23" name="Grafik 22" descr="Ausgezeichnet mit einfarbiger Füllung">
            <a:hlinkClick r:id="rId15" action="ppaction://hlinksldjump"/>
            <a:extLst>
              <a:ext uri="{FF2B5EF4-FFF2-40B4-BE49-F238E27FC236}">
                <a16:creationId xmlns:a16="http://schemas.microsoft.com/office/drawing/2014/main" id="{9A2D7397-CC05-1C77-78B7-F85C38EAE4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6285" y="4244223"/>
            <a:ext cx="612000" cy="612000"/>
          </a:xfrm>
          <a:prstGeom prst="rect">
            <a:avLst/>
          </a:prstGeom>
          <a:effectLst>
            <a:outerShdw blurRad="148171" sx="102231" sy="102231" algn="ctr" rotWithShape="0">
              <a:prstClr val="black"/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63AF325-8E14-A846-6C64-3EB3A3EECF8A}"/>
              </a:ext>
            </a:extLst>
          </p:cNvPr>
          <p:cNvSpPr txBox="1"/>
          <p:nvPr/>
        </p:nvSpPr>
        <p:spPr>
          <a:xfrm>
            <a:off x="2527796" y="385360"/>
            <a:ext cx="8228047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spc="-150" dirty="0">
                <a:solidFill>
                  <a:srgbClr val="8EC143"/>
                </a:solidFill>
                <a:latin typeface="Raleway Black" panose="020F0502020204030204" pitchFamily="2" charset="0"/>
                <a:cs typeface="Raavi" panose="020B0502040204020203" pitchFamily="34" charset="0"/>
              </a:rPr>
              <a:t>Räume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A393234-9409-210F-0785-E3A9760D3EE2}"/>
              </a:ext>
            </a:extLst>
          </p:cNvPr>
          <p:cNvGrpSpPr/>
          <p:nvPr/>
        </p:nvGrpSpPr>
        <p:grpSpPr>
          <a:xfrm>
            <a:off x="1020241" y="1787352"/>
            <a:ext cx="828000" cy="828000"/>
            <a:chOff x="-1092434" y="1745926"/>
            <a:chExt cx="828000" cy="828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E77540A-DDDA-9A8C-0701-5E23B90BF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2434" y="1745926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Gruppenbrainstorming mit einfarbiger Füllung">
              <a:extLst>
                <a:ext uri="{FF2B5EF4-FFF2-40B4-BE49-F238E27FC236}">
                  <a16:creationId xmlns:a16="http://schemas.microsoft.com/office/drawing/2014/main" id="{C955B9FC-DCD5-A9EC-BED7-A944FF25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984434" y="1820639"/>
              <a:ext cx="612000" cy="612000"/>
            </a:xfrm>
            <a:prstGeom prst="rect">
              <a:avLst/>
            </a:prstGeom>
            <a:effectLst>
              <a:outerShdw blurRad="148171" sx="102231" sy="102231" algn="ctr" rotWithShape="0">
                <a:prstClr val="black"/>
              </a:outerShdw>
            </a:effectLst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556EA672-BB44-FDEA-7268-149FD6BBFA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56011" y="5786840"/>
            <a:ext cx="1419225" cy="6858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CB8C076-7D82-9E27-2D6D-9E045488C20C}"/>
              </a:ext>
            </a:extLst>
          </p:cNvPr>
          <p:cNvSpPr/>
          <p:nvPr/>
        </p:nvSpPr>
        <p:spPr>
          <a:xfrm>
            <a:off x="2170974" y="1604809"/>
            <a:ext cx="8941693" cy="4144656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4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Breitbild</PresentationFormat>
  <Paragraphs>62</Paragraphs>
  <Slides>35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Raleway</vt:lpstr>
      <vt:lpstr>Raleway Black</vt:lpstr>
      <vt:lpstr>Seaford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Yasemin Maghary</dc:creator>
  <cp:lastModifiedBy>Yasemin Maghary</cp:lastModifiedBy>
  <cp:revision>30</cp:revision>
  <dcterms:created xsi:type="dcterms:W3CDTF">2023-06-13T17:02:45Z</dcterms:created>
  <dcterms:modified xsi:type="dcterms:W3CDTF">2023-06-26T20:07:58Z</dcterms:modified>
</cp:coreProperties>
</file>